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7" r:id="rId5"/>
    <p:sldMasterId id="2147483818" r:id="rId6"/>
    <p:sldMasterId id="214748381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Montserrat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30">
          <p15:clr>
            <a:srgbClr val="9AA0A6"/>
          </p15:clr>
        </p15:guide>
        <p15:guide id="2" pos="2880">
          <p15:clr>
            <a:srgbClr val="9AA0A6"/>
          </p15:clr>
        </p15:guide>
        <p15:guide id="3" orient="horz" pos="162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386648-0675-4A4E-B710-2187DF910D6E}">
  <a:tblStyle styleId="{51386648-0675-4A4E-B710-2187DF910D6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0"/>
        <p:guide pos="2880"/>
        <p:guide pos="162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MontserratMedium-italic.fntdata"/><Relationship Id="rId30" Type="http://schemas.openxmlformats.org/officeDocument/2006/relationships/font" Target="fonts/MontserratMedium-bold.fntdata"/><Relationship Id="rId33" Type="http://schemas.openxmlformats.org/officeDocument/2006/relationships/font" Target="fonts/MontserratExtraBold-bold.fntdata"/><Relationship Id="rId32" Type="http://schemas.openxmlformats.org/officeDocument/2006/relationships/font" Target="fonts/MontserratMedium-boldItalic.fntdata"/><Relationship Id="rId34" Type="http://schemas.openxmlformats.org/officeDocument/2006/relationships/font" Target="fonts/MontserratExtraBold-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29" Type="http://schemas.openxmlformats.org/officeDocument/2006/relationships/font" Target="fonts/MontserratMedium-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9" name="Google Shape;17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5" name="Google Shape;17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2" name="Google Shape;15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9" name="Google Shape;15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3" name="Google Shape;15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6" name="Google Shape;16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gif"/><Relationship Id="rId4" Type="http://schemas.openxmlformats.org/officeDocument/2006/relationships/image" Target="../media/image1.png"/><Relationship Id="rId5"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gif"/><Relationship Id="rId3"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gif"/><Relationship Id="rId3"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3.png"/><Relationship Id="rId4" Type="http://schemas.openxmlformats.org/officeDocument/2006/relationships/image" Target="../media/image4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gif"/><Relationship Id="rId3" Type="http://schemas.openxmlformats.org/officeDocument/2006/relationships/image" Target="../media/image44.png"/><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gif"/><Relationship Id="rId4" Type="http://schemas.openxmlformats.org/officeDocument/2006/relationships/image" Target="../media/image1.png"/><Relationship Id="rId5"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gif"/><Relationship Id="rId3"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gif"/><Relationship Id="rId3"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gif"/><Relationship Id="rId3"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gif"/><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gif"/><Relationship Id="rId3" Type="http://schemas.openxmlformats.org/officeDocument/2006/relationships/image" Target="../media/image1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43.png"/><Relationship Id="rId4" Type="http://schemas.openxmlformats.org/officeDocument/2006/relationships/image" Target="../media/image4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 Id="rId3" Type="http://schemas.openxmlformats.org/officeDocument/2006/relationships/image" Target="../media/image44.png"/><Relationship Id="rId4"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gi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1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gif"/><Relationship Id="rId3" Type="http://schemas.openxmlformats.org/officeDocument/2006/relationships/image" Target="../media/image1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gif"/><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gif"/><Relationship Id="rId3"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gif"/><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3.png"/><Relationship Id="rId4"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gif"/><Relationship Id="rId3" Type="http://schemas.openxmlformats.org/officeDocument/2006/relationships/image" Target="../media/image44.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gif"/><Relationship Id="rId4" Type="http://schemas.openxmlformats.org/officeDocument/2006/relationships/image" Target="../media/image1.png"/><Relationship Id="rId5"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gif"/><Relationship Id="rId3"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gif"/><Relationship Id="rId3"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gif"/><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gi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gif"/><Relationship Id="rId3"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0" l="0" r="0" t="0"/>
          <a:stretch/>
        </p:blipFill>
        <p:spPr>
          <a:xfrm>
            <a:off x="0" y="4638500"/>
            <a:ext cx="8371700" cy="505000"/>
          </a:xfrm>
          <a:prstGeom prst="rect">
            <a:avLst/>
          </a:prstGeom>
          <a:noFill/>
          <a:ln>
            <a:noFill/>
          </a:ln>
        </p:spPr>
      </p:pic>
      <p:pic>
        <p:nvPicPr>
          <p:cNvPr id="9" name="Google Shape;9;p2"/>
          <p:cNvPicPr preferRelativeResize="0"/>
          <p:nvPr/>
        </p:nvPicPr>
        <p:blipFill rotWithShape="1">
          <a:blip r:embed="rId3">
            <a:alphaModFix/>
          </a:blip>
          <a:srcRect b="30793" l="28211" r="28400" t="26017"/>
          <a:stretch/>
        </p:blipFill>
        <p:spPr>
          <a:xfrm>
            <a:off x="6354825" y="1435450"/>
            <a:ext cx="2263000" cy="2252800"/>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536477" y="299138"/>
            <a:ext cx="1923225" cy="570425"/>
          </a:xfrm>
          <a:prstGeom prst="rect">
            <a:avLst/>
          </a:prstGeom>
          <a:noFill/>
          <a:ln>
            <a:noFill/>
          </a:ln>
        </p:spPr>
      </p:pic>
      <p:sp>
        <p:nvSpPr>
          <p:cNvPr id="11" name="Google Shape;11;p2"/>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12" name="Google Shape;12;p2"/>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13" name="Google Shape;13;p2"/>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14" name="Google Shape;14;p2"/>
          <p:cNvPicPr preferRelativeResize="0"/>
          <p:nvPr/>
        </p:nvPicPr>
        <p:blipFill rotWithShape="1">
          <a:blip r:embed="rId5">
            <a:alphaModFix/>
          </a:blip>
          <a:srcRect b="0" l="0" r="0" t="0"/>
          <a:stretch/>
        </p:blipFill>
        <p:spPr>
          <a:xfrm>
            <a:off x="8112825" y="4638500"/>
            <a:ext cx="505000" cy="505000"/>
          </a:xfrm>
          <a:prstGeom prst="rect">
            <a:avLst/>
          </a:prstGeom>
          <a:noFill/>
          <a:ln>
            <a:noFill/>
          </a:ln>
        </p:spPr>
      </p:pic>
      <p:sp>
        <p:nvSpPr>
          <p:cNvPr id="15" name="Google Shape;15;p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6" name="Google Shape;16;p2"/>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61" name="Shape 61"/>
        <p:cNvGrpSpPr/>
        <p:nvPr/>
      </p:nvGrpSpPr>
      <p:grpSpPr>
        <a:xfrm>
          <a:off x="0" y="0"/>
          <a:ext cx="0" cy="0"/>
          <a:chOff x="0" y="0"/>
          <a:chExt cx="0" cy="0"/>
        </a:xfrm>
      </p:grpSpPr>
      <p:pic>
        <p:nvPicPr>
          <p:cNvPr id="62" name="Google Shape;62;p11"/>
          <p:cNvPicPr preferRelativeResize="0"/>
          <p:nvPr/>
        </p:nvPicPr>
        <p:blipFill rotWithShape="1">
          <a:blip r:embed="rId2">
            <a:alphaModFix/>
          </a:blip>
          <a:srcRect b="0" l="0" r="0" t="0"/>
          <a:stretch/>
        </p:blipFill>
        <p:spPr>
          <a:xfrm>
            <a:off x="0" y="4638500"/>
            <a:ext cx="9144000" cy="505000"/>
          </a:xfrm>
          <a:prstGeom prst="rect">
            <a:avLst/>
          </a:prstGeom>
          <a:noFill/>
          <a:ln>
            <a:noFill/>
          </a:ln>
        </p:spPr>
      </p:pic>
      <p:sp>
        <p:nvSpPr>
          <p:cNvPr id="63" name="Google Shape;63;p11"/>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64" name="Google Shape;64;p11"/>
          <p:cNvPicPr preferRelativeResize="0"/>
          <p:nvPr/>
        </p:nvPicPr>
        <p:blipFill rotWithShape="1">
          <a:blip r:embed="rId3">
            <a:alphaModFix/>
          </a:blip>
          <a:srcRect b="0" l="0" r="0" t="0"/>
          <a:stretch/>
        </p:blipFill>
        <p:spPr>
          <a:xfrm>
            <a:off x="6354825" y="1429262"/>
            <a:ext cx="2263001" cy="2265175"/>
          </a:xfrm>
          <a:prstGeom prst="rect">
            <a:avLst/>
          </a:prstGeom>
          <a:noFill/>
          <a:ln>
            <a:noFill/>
          </a:ln>
        </p:spPr>
      </p:pic>
      <p:pic>
        <p:nvPicPr>
          <p:cNvPr id="65" name="Google Shape;65;p11"/>
          <p:cNvPicPr preferRelativeResize="0"/>
          <p:nvPr/>
        </p:nvPicPr>
        <p:blipFill rotWithShape="1">
          <a:blip r:embed="rId4">
            <a:alphaModFix/>
          </a:blip>
          <a:srcRect b="0" l="0" r="0" t="0"/>
          <a:stretch/>
        </p:blipFill>
        <p:spPr>
          <a:xfrm>
            <a:off x="536477" y="299138"/>
            <a:ext cx="1923225" cy="570425"/>
          </a:xfrm>
          <a:prstGeom prst="rect">
            <a:avLst/>
          </a:prstGeom>
          <a:noFill/>
          <a:ln>
            <a:noFill/>
          </a:ln>
        </p:spPr>
      </p:pic>
      <p:sp>
        <p:nvSpPr>
          <p:cNvPr id="66" name="Google Shape;66;p1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67" name="Google Shape;67;p11"/>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68" name="Google Shape;68;p11"/>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69" name="Google Shape;69;p11"/>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940" name="Shape 940"/>
        <p:cNvGrpSpPr/>
        <p:nvPr/>
      </p:nvGrpSpPr>
      <p:grpSpPr>
        <a:xfrm>
          <a:off x="0" y="0"/>
          <a:ext cx="0" cy="0"/>
          <a:chOff x="0" y="0"/>
          <a:chExt cx="0" cy="0"/>
        </a:xfrm>
      </p:grpSpPr>
      <p:pic>
        <p:nvPicPr>
          <p:cNvPr id="941" name="Google Shape;941;p102"/>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942" name="Google Shape;942;p10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43" name="Google Shape;943;p10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944" name="Shape 944"/>
        <p:cNvGrpSpPr/>
        <p:nvPr/>
      </p:nvGrpSpPr>
      <p:grpSpPr>
        <a:xfrm>
          <a:off x="0" y="0"/>
          <a:ext cx="0" cy="0"/>
          <a:chOff x="0" y="0"/>
          <a:chExt cx="0" cy="0"/>
        </a:xfrm>
      </p:grpSpPr>
      <p:pic>
        <p:nvPicPr>
          <p:cNvPr id="945" name="Google Shape;945;p103"/>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946" name="Google Shape;946;p103"/>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47" name="Google Shape;947;p10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948" name="Shape 948"/>
        <p:cNvGrpSpPr/>
        <p:nvPr/>
      </p:nvGrpSpPr>
      <p:grpSpPr>
        <a:xfrm>
          <a:off x="0" y="0"/>
          <a:ext cx="0" cy="0"/>
          <a:chOff x="0" y="0"/>
          <a:chExt cx="0" cy="0"/>
        </a:xfrm>
      </p:grpSpPr>
      <p:pic>
        <p:nvPicPr>
          <p:cNvPr id="949" name="Google Shape;949;p104"/>
          <p:cNvPicPr preferRelativeResize="0"/>
          <p:nvPr/>
        </p:nvPicPr>
        <p:blipFill rotWithShape="1">
          <a:blip r:embed="rId2">
            <a:alphaModFix/>
          </a:blip>
          <a:srcRect b="15724" l="0" r="0" t="0"/>
          <a:stretch/>
        </p:blipFill>
        <p:spPr>
          <a:xfrm>
            <a:off x="0" y="1"/>
            <a:ext cx="9144000" cy="5143503"/>
          </a:xfrm>
          <a:prstGeom prst="rect">
            <a:avLst/>
          </a:prstGeom>
          <a:noFill/>
          <a:ln>
            <a:noFill/>
          </a:ln>
        </p:spPr>
      </p:pic>
      <p:sp>
        <p:nvSpPr>
          <p:cNvPr id="950" name="Google Shape;950;p104"/>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951" name="Google Shape;951;p104"/>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chemeClr val="lt1"/>
                </a:solidFill>
                <a:latin typeface="Montserrat"/>
                <a:ea typeface="Montserrat"/>
                <a:cs typeface="Montserrat"/>
                <a:sym typeface="Montserrat"/>
              </a:rPr>
              <a:t>thank</a:t>
            </a:r>
            <a:r>
              <a:rPr b="1" i="0" lang="en-GB" sz="4800" u="none" cap="none" strike="noStrike">
                <a:solidFill>
                  <a:schemeClr val="accent1"/>
                </a:solidFill>
                <a:latin typeface="Montserrat"/>
                <a:ea typeface="Montserrat"/>
                <a:cs typeface="Montserrat"/>
                <a:sym typeface="Montserrat"/>
              </a:rPr>
              <a:t> you.</a:t>
            </a:r>
            <a:endParaRPr b="1" i="0" sz="4800" u="none" cap="none" strike="noStrike">
              <a:solidFill>
                <a:schemeClr val="accent1"/>
              </a:solidFill>
              <a:latin typeface="Montserrat"/>
              <a:ea typeface="Montserrat"/>
              <a:cs typeface="Montserrat"/>
              <a:sym typeface="Montserrat"/>
            </a:endParaRPr>
          </a:p>
        </p:txBody>
      </p:sp>
      <p:pic>
        <p:nvPicPr>
          <p:cNvPr id="952" name="Google Shape;952;p104"/>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953" name="Google Shape;953;p104"/>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lt2"/>
              </a:buClr>
              <a:buSzPts val="1100"/>
              <a:buFont typeface="Arial"/>
              <a:buNone/>
            </a:pPr>
            <a:r>
              <a:rPr b="1" i="0" lang="en-GB" sz="1400" u="none" cap="none" strike="noStrike">
                <a:solidFill>
                  <a:srgbClr val="FFFFFF"/>
                </a:solidFill>
                <a:latin typeface="Montserrat"/>
                <a:ea typeface="Montserrat"/>
                <a:cs typeface="Montserrat"/>
                <a:sym typeface="Montserrat"/>
              </a:rPr>
              <a:t>#TechforPeople.</a:t>
            </a:r>
            <a:endParaRPr b="1" i="0" sz="1400" u="none" cap="none" strike="noStrike">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954" name="Shape 954"/>
        <p:cNvGrpSpPr/>
        <p:nvPr/>
      </p:nvGrpSpPr>
      <p:grpSpPr>
        <a:xfrm>
          <a:off x="0" y="0"/>
          <a:ext cx="0" cy="0"/>
          <a:chOff x="0" y="0"/>
          <a:chExt cx="0" cy="0"/>
        </a:xfrm>
      </p:grpSpPr>
      <p:sp>
        <p:nvSpPr>
          <p:cNvPr id="955" name="Google Shape;955;p10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56" name="Google Shape;956;p105"/>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957" name="Google Shape;957;p105"/>
          <p:cNvSpPr txBox="1"/>
          <p:nvPr>
            <p:ph idx="12" type="sldNum"/>
          </p:nvPr>
        </p:nvSpPr>
        <p:spPr>
          <a:xfrm>
            <a:off x="468312" y="4839891"/>
            <a:ext cx="647400" cy="303600"/>
          </a:xfrm>
          <a:prstGeom prst="rect">
            <a:avLst/>
          </a:prstGeom>
          <a:noFill/>
          <a:ln>
            <a:noFill/>
          </a:ln>
        </p:spPr>
        <p:txBody>
          <a:bodyPr anchorCtr="0" anchor="t" bIns="0" lIns="0" spcFirstLastPara="1" rIns="0" wrap="square" tIns="46775">
            <a:noAutofit/>
          </a:bodyPr>
          <a:lstStyle>
            <a:lvl1pPr indent="0" lvl="0"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1pPr>
            <a:lvl2pPr indent="0" lvl="1"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2pPr>
            <a:lvl3pPr indent="0" lvl="2"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3pPr>
            <a:lvl4pPr indent="0" lvl="3"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4pPr>
            <a:lvl5pPr indent="0" lvl="4"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5pPr>
            <a:lvl6pPr indent="0" lvl="5"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6pPr>
            <a:lvl7pPr indent="0" lvl="6"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7pPr>
            <a:lvl8pPr indent="0" lvl="7"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8pPr>
            <a:lvl9pPr indent="0" lvl="8"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958" name="Google Shape;958;p105"/>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959" name="Google Shape;959;p105"/>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960" name="Shape 960"/>
        <p:cNvGrpSpPr/>
        <p:nvPr/>
      </p:nvGrpSpPr>
      <p:grpSpPr>
        <a:xfrm>
          <a:off x="0" y="0"/>
          <a:ext cx="0" cy="0"/>
          <a:chOff x="0" y="0"/>
          <a:chExt cx="0" cy="0"/>
        </a:xfrm>
      </p:grpSpPr>
      <p:sp>
        <p:nvSpPr>
          <p:cNvPr id="961" name="Google Shape;961;p106"/>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accent5"/>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9pPr>
          </a:lstStyle>
          <a:p/>
        </p:txBody>
      </p:sp>
      <p:sp>
        <p:nvSpPr>
          <p:cNvPr id="962" name="Google Shape;962;p10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63" name="Google Shape;963;p10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4" name="Shape 964"/>
        <p:cNvGrpSpPr/>
        <p:nvPr/>
      </p:nvGrpSpPr>
      <p:grpSpPr>
        <a:xfrm>
          <a:off x="0" y="0"/>
          <a:ext cx="0" cy="0"/>
          <a:chOff x="0" y="0"/>
          <a:chExt cx="0" cy="0"/>
        </a:xfrm>
      </p:grpSpPr>
      <p:sp>
        <p:nvSpPr>
          <p:cNvPr id="965" name="Google Shape;965;p10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966" name="Google Shape;966;p10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967" name="Google Shape;967;p107"/>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968" name="Shape 968"/>
        <p:cNvGrpSpPr/>
        <p:nvPr/>
      </p:nvGrpSpPr>
      <p:grpSpPr>
        <a:xfrm>
          <a:off x="0" y="0"/>
          <a:ext cx="0" cy="0"/>
          <a:chOff x="0" y="0"/>
          <a:chExt cx="0" cy="0"/>
        </a:xfrm>
      </p:grpSpPr>
      <p:pic>
        <p:nvPicPr>
          <p:cNvPr id="969" name="Google Shape;969;p108"/>
          <p:cNvPicPr preferRelativeResize="0"/>
          <p:nvPr/>
        </p:nvPicPr>
        <p:blipFill rotWithShape="1">
          <a:blip r:embed="rId2">
            <a:alphaModFix/>
          </a:blip>
          <a:srcRect b="21909" l="422" r="1102" t="21910"/>
          <a:stretch/>
        </p:blipFill>
        <p:spPr>
          <a:xfrm>
            <a:off x="0" y="826625"/>
            <a:ext cx="9151200" cy="4316873"/>
          </a:xfrm>
          <a:prstGeom prst="rect">
            <a:avLst/>
          </a:prstGeom>
          <a:noFill/>
          <a:ln>
            <a:noFill/>
          </a:ln>
        </p:spPr>
      </p:pic>
      <p:sp>
        <p:nvSpPr>
          <p:cNvPr id="970" name="Google Shape;970;p108"/>
          <p:cNvSpPr/>
          <p:nvPr/>
        </p:nvSpPr>
        <p:spPr>
          <a:xfrm>
            <a:off x="0" y="4629425"/>
            <a:ext cx="91512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0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72" name="Google Shape;972;p10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973" name="Shape 973"/>
        <p:cNvGrpSpPr/>
        <p:nvPr/>
      </p:nvGrpSpPr>
      <p:grpSpPr>
        <a:xfrm>
          <a:off x="0" y="0"/>
          <a:ext cx="0" cy="0"/>
          <a:chOff x="0" y="0"/>
          <a:chExt cx="0" cy="0"/>
        </a:xfrm>
      </p:grpSpPr>
      <p:sp>
        <p:nvSpPr>
          <p:cNvPr id="974" name="Google Shape;974;p109"/>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975" name="Google Shape;975;p10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76" name="Google Shape;976;p10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977" name="Shape 977"/>
        <p:cNvGrpSpPr/>
        <p:nvPr/>
      </p:nvGrpSpPr>
      <p:grpSpPr>
        <a:xfrm>
          <a:off x="0" y="0"/>
          <a:ext cx="0" cy="0"/>
          <a:chOff x="0" y="0"/>
          <a:chExt cx="0" cy="0"/>
        </a:xfrm>
      </p:grpSpPr>
      <p:pic>
        <p:nvPicPr>
          <p:cNvPr id="978" name="Google Shape;978;p110"/>
          <p:cNvPicPr preferRelativeResize="0"/>
          <p:nvPr/>
        </p:nvPicPr>
        <p:blipFill rotWithShape="1">
          <a:blip r:embed="rId2">
            <a:alphaModFix/>
          </a:blip>
          <a:srcRect b="15829" l="21222" r="23382" t="5915"/>
          <a:stretch/>
        </p:blipFill>
        <p:spPr>
          <a:xfrm>
            <a:off x="3705075" y="0"/>
            <a:ext cx="5460675" cy="5143499"/>
          </a:xfrm>
          <a:prstGeom prst="rect">
            <a:avLst/>
          </a:prstGeom>
          <a:noFill/>
          <a:ln>
            <a:noFill/>
          </a:ln>
        </p:spPr>
      </p:pic>
      <p:sp>
        <p:nvSpPr>
          <p:cNvPr id="979" name="Google Shape;979;p110"/>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0" name="Google Shape;980;p110"/>
          <p:cNvPicPr preferRelativeResize="0"/>
          <p:nvPr/>
        </p:nvPicPr>
        <p:blipFill rotWithShape="1">
          <a:blip r:embed="rId3">
            <a:alphaModFix/>
          </a:blip>
          <a:srcRect b="0" l="5231" r="0" t="0"/>
          <a:stretch/>
        </p:blipFill>
        <p:spPr>
          <a:xfrm>
            <a:off x="0" y="0"/>
            <a:ext cx="7932375" cy="5143500"/>
          </a:xfrm>
          <a:prstGeom prst="rect">
            <a:avLst/>
          </a:prstGeom>
          <a:noFill/>
          <a:ln>
            <a:noFill/>
          </a:ln>
        </p:spPr>
      </p:pic>
      <p:sp>
        <p:nvSpPr>
          <p:cNvPr id="981" name="Google Shape;981;p11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82" name="Google Shape;982;p11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
        <p:nvSpPr>
          <p:cNvPr id="983" name="Google Shape;983;p110"/>
          <p:cNvSpPr txBox="1"/>
          <p:nvPr>
            <p:ph type="title"/>
          </p:nvPr>
        </p:nvSpPr>
        <p:spPr>
          <a:xfrm>
            <a:off x="524850" y="6574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984" name="Shape 984"/>
        <p:cNvGrpSpPr/>
        <p:nvPr/>
      </p:nvGrpSpPr>
      <p:grpSpPr>
        <a:xfrm>
          <a:off x="0" y="0"/>
          <a:ext cx="0" cy="0"/>
          <a:chOff x="0" y="0"/>
          <a:chExt cx="0" cy="0"/>
        </a:xfrm>
      </p:grpSpPr>
      <p:pic>
        <p:nvPicPr>
          <p:cNvPr id="985" name="Google Shape;985;p11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986" name="Google Shape;986;p11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87" name="Google Shape;987;p111"/>
          <p:cNvPicPr preferRelativeResize="0"/>
          <p:nvPr/>
        </p:nvPicPr>
        <p:blipFill rotWithShape="1">
          <a:blip r:embed="rId3">
            <a:alphaModFix/>
          </a:blip>
          <a:srcRect b="0" l="0" r="6993" t="0"/>
          <a:stretch/>
        </p:blipFill>
        <p:spPr>
          <a:xfrm>
            <a:off x="2731400" y="0"/>
            <a:ext cx="5803000" cy="5141700"/>
          </a:xfrm>
          <a:prstGeom prst="rect">
            <a:avLst/>
          </a:prstGeom>
          <a:noFill/>
          <a:ln>
            <a:noFill/>
          </a:ln>
        </p:spPr>
      </p:pic>
      <p:sp>
        <p:nvSpPr>
          <p:cNvPr id="988" name="Google Shape;988;p111"/>
          <p:cNvSpPr txBox="1"/>
          <p:nvPr>
            <p:ph type="title"/>
          </p:nvPr>
        </p:nvSpPr>
        <p:spPr>
          <a:xfrm>
            <a:off x="526200" y="505000"/>
            <a:ext cx="26640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989" name="Google Shape;989;p111"/>
          <p:cNvSpPr/>
          <p:nvPr/>
        </p:nvSpPr>
        <p:spPr>
          <a:xfrm>
            <a:off x="8471100" y="975"/>
            <a:ext cx="670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70" name="Shape 70"/>
        <p:cNvGrpSpPr/>
        <p:nvPr/>
      </p:nvGrpSpPr>
      <p:grpSpPr>
        <a:xfrm>
          <a:off x="0" y="0"/>
          <a:ext cx="0" cy="0"/>
          <a:chOff x="0" y="0"/>
          <a:chExt cx="0" cy="0"/>
        </a:xfrm>
      </p:grpSpPr>
      <p:sp>
        <p:nvSpPr>
          <p:cNvPr id="71" name="Google Shape;71;p1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72" name="Google Shape;72;p12"/>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9pPr>
          </a:lstStyle>
          <a:p/>
        </p:txBody>
      </p:sp>
      <p:sp>
        <p:nvSpPr>
          <p:cNvPr id="73" name="Google Shape;73;p1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4" name="Google Shape;74;p1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990" name="Shape 990"/>
        <p:cNvGrpSpPr/>
        <p:nvPr/>
      </p:nvGrpSpPr>
      <p:grpSpPr>
        <a:xfrm>
          <a:off x="0" y="0"/>
          <a:ext cx="0" cy="0"/>
          <a:chOff x="0" y="0"/>
          <a:chExt cx="0" cy="0"/>
        </a:xfrm>
      </p:grpSpPr>
      <p:pic>
        <p:nvPicPr>
          <p:cNvPr id="991" name="Google Shape;991;p112"/>
          <p:cNvPicPr preferRelativeResize="0"/>
          <p:nvPr/>
        </p:nvPicPr>
        <p:blipFill rotWithShape="1">
          <a:blip r:embed="rId2">
            <a:alphaModFix/>
          </a:blip>
          <a:srcRect b="0" l="0" r="0" t="0"/>
          <a:stretch/>
        </p:blipFill>
        <p:spPr>
          <a:xfrm>
            <a:off x="0" y="-9"/>
            <a:ext cx="9143994" cy="5144499"/>
          </a:xfrm>
          <a:prstGeom prst="rect">
            <a:avLst/>
          </a:prstGeom>
          <a:noFill/>
          <a:ln>
            <a:noFill/>
          </a:ln>
        </p:spPr>
      </p:pic>
      <p:sp>
        <p:nvSpPr>
          <p:cNvPr id="992" name="Google Shape;992;p112"/>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993" name="Google Shape;993;p112"/>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112"/>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112"/>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6" name="Google Shape;996;p112"/>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997" name="Google Shape;997;p112"/>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998" name="Google Shape;998;p112"/>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999" name="Google Shape;999;p112"/>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4,000</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lt2"/>
              </a:buClr>
              <a:buSzPts val="1100"/>
              <a:buFont typeface="Arial"/>
              <a:buNone/>
            </a:pPr>
            <a:r>
              <a:rPr b="0" i="0" lang="en-GB" sz="1000" u="none" cap="none" strike="noStrike">
                <a:solidFill>
                  <a:schemeClr val="lt1"/>
                </a:solidFill>
                <a:latin typeface="Montserrat Medium"/>
                <a:ea typeface="Montserrat Medium"/>
                <a:cs typeface="Montserrat Medium"/>
                <a:sym typeface="Montserrat Medium"/>
              </a:rPr>
              <a:t>Certifications targeted</a:t>
            </a:r>
            <a:br>
              <a:rPr b="0" i="0" lang="en-GB" sz="1000" u="none" cap="none" strike="noStrike">
                <a:solidFill>
                  <a:schemeClr val="lt1"/>
                </a:solidFill>
                <a:latin typeface="Montserrat Medium"/>
                <a:ea typeface="Montserrat Medium"/>
                <a:cs typeface="Montserrat Medium"/>
                <a:sym typeface="Montserrat Medium"/>
              </a:rPr>
            </a:br>
            <a:r>
              <a:rPr b="0" i="0" lang="en-GB" sz="1000" u="none" cap="none" strike="noStrike">
                <a:solidFill>
                  <a:schemeClr val="lt1"/>
                </a:solidFill>
                <a:latin typeface="Montserrat Medium"/>
                <a:ea typeface="Montserrat Medium"/>
                <a:cs typeface="Montserrat Medium"/>
                <a:sym typeface="Montserrat Medium"/>
              </a:rPr>
              <a:t>for 2019</a:t>
            </a:r>
            <a:endParaRPr b="0" i="0" sz="3000" u="none" cap="none" strike="noStrike">
              <a:solidFill>
                <a:schemeClr val="lt1"/>
              </a:solidFill>
              <a:latin typeface="Montserrat Medium"/>
              <a:ea typeface="Montserrat Medium"/>
              <a:cs typeface="Montserrat Medium"/>
              <a:sym typeface="Montserrat Medium"/>
            </a:endParaRPr>
          </a:p>
        </p:txBody>
      </p:sp>
      <p:sp>
        <p:nvSpPr>
          <p:cNvPr id="1000" name="Google Shape;1000;p112"/>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75%</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Montserrat Medium"/>
                <a:ea typeface="Montserrat Medium"/>
                <a:cs typeface="Montserrat Medium"/>
                <a:sym typeface="Montserrat Medium"/>
              </a:rPr>
              <a:t>of our projects are Digital</a:t>
            </a:r>
            <a:endParaRPr b="0" i="0" sz="1000" u="none" cap="none" strike="noStrike">
              <a:solidFill>
                <a:schemeClr val="lt1"/>
              </a:solidFill>
              <a:highlight>
                <a:srgbClr val="4A86E8"/>
              </a:highlight>
              <a:latin typeface="Montserrat Medium"/>
              <a:ea typeface="Montserrat Medium"/>
              <a:cs typeface="Montserrat Medium"/>
              <a:sym typeface="Montserrat Medium"/>
            </a:endParaRPr>
          </a:p>
        </p:txBody>
      </p:sp>
      <p:sp>
        <p:nvSpPr>
          <p:cNvPr id="1001" name="Google Shape;1001;p112"/>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Montserrat"/>
                <a:ea typeface="Montserrat"/>
                <a:cs typeface="Montserrat"/>
                <a:sym typeface="Montserrat"/>
              </a:rPr>
              <a:t>glassdoor</a:t>
            </a:r>
            <a:endParaRPr b="1" i="0" sz="2600" u="none" cap="none" strike="noStrike">
              <a:solidFill>
                <a:schemeClr val="lt1"/>
              </a:solidFill>
              <a:latin typeface="Verdana"/>
              <a:ea typeface="Verdana"/>
              <a:cs typeface="Verdana"/>
              <a:sym typeface="Verdana"/>
            </a:endParaRPr>
          </a:p>
        </p:txBody>
      </p:sp>
      <p:sp>
        <p:nvSpPr>
          <p:cNvPr id="1002" name="Google Shape;1002;p112"/>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Montserrat Medium"/>
                <a:ea typeface="Montserrat Medium"/>
                <a:cs typeface="Montserrat Medium"/>
                <a:sym typeface="Montserrat Medium"/>
              </a:rPr>
              <a:t>4,1</a:t>
            </a:r>
            <a:endParaRPr b="0" i="0" sz="1700" u="none" cap="none" strike="noStrike">
              <a:solidFill>
                <a:schemeClr val="lt1"/>
              </a:solidFill>
              <a:latin typeface="Montserrat Medium"/>
              <a:ea typeface="Montserrat Medium"/>
              <a:cs typeface="Montserrat Medium"/>
              <a:sym typeface="Montserrat Medium"/>
            </a:endParaRPr>
          </a:p>
        </p:txBody>
      </p:sp>
      <p:grpSp>
        <p:nvGrpSpPr>
          <p:cNvPr id="1003" name="Google Shape;1003;p112"/>
          <p:cNvGrpSpPr/>
          <p:nvPr/>
        </p:nvGrpSpPr>
        <p:grpSpPr>
          <a:xfrm>
            <a:off x="7370112" y="3757241"/>
            <a:ext cx="159300" cy="159300"/>
            <a:chOff x="7370112" y="3757241"/>
            <a:chExt cx="159300" cy="159300"/>
          </a:xfrm>
        </p:grpSpPr>
        <p:sp>
          <p:nvSpPr>
            <p:cNvPr id="1004" name="Google Shape;1004;p112"/>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12"/>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6" name="Google Shape;1006;p112"/>
          <p:cNvGrpSpPr/>
          <p:nvPr/>
        </p:nvGrpSpPr>
        <p:grpSpPr>
          <a:xfrm>
            <a:off x="7598087" y="3757241"/>
            <a:ext cx="159300" cy="159300"/>
            <a:chOff x="7370112" y="3757241"/>
            <a:chExt cx="159300" cy="159300"/>
          </a:xfrm>
        </p:grpSpPr>
        <p:sp>
          <p:nvSpPr>
            <p:cNvPr id="1007" name="Google Shape;1007;p112"/>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12"/>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112"/>
          <p:cNvGrpSpPr/>
          <p:nvPr/>
        </p:nvGrpSpPr>
        <p:grpSpPr>
          <a:xfrm>
            <a:off x="7826062" y="3757241"/>
            <a:ext cx="159300" cy="159300"/>
            <a:chOff x="7370112" y="3757241"/>
            <a:chExt cx="159300" cy="159300"/>
          </a:xfrm>
        </p:grpSpPr>
        <p:sp>
          <p:nvSpPr>
            <p:cNvPr id="1010" name="Google Shape;1010;p112"/>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12"/>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112"/>
          <p:cNvGrpSpPr/>
          <p:nvPr/>
        </p:nvGrpSpPr>
        <p:grpSpPr>
          <a:xfrm>
            <a:off x="8054037" y="3757241"/>
            <a:ext cx="159300" cy="159300"/>
            <a:chOff x="7370112" y="3757241"/>
            <a:chExt cx="159300" cy="159300"/>
          </a:xfrm>
        </p:grpSpPr>
        <p:sp>
          <p:nvSpPr>
            <p:cNvPr id="1013" name="Google Shape;1013;p112"/>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12"/>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5" name="Google Shape;1015;p112"/>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12"/>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1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18" name="Google Shape;1018;p11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1019" name="Shape 1019"/>
        <p:cNvGrpSpPr/>
        <p:nvPr/>
      </p:nvGrpSpPr>
      <p:grpSpPr>
        <a:xfrm>
          <a:off x="0" y="0"/>
          <a:ext cx="0" cy="0"/>
          <a:chOff x="0" y="0"/>
          <a:chExt cx="0" cy="0"/>
        </a:xfrm>
      </p:grpSpPr>
      <p:sp>
        <p:nvSpPr>
          <p:cNvPr id="1020" name="Google Shape;1020;p11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21" name="Google Shape;1021;p11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1022" name="Shape 1022"/>
        <p:cNvGrpSpPr/>
        <p:nvPr/>
      </p:nvGrpSpPr>
      <p:grpSpPr>
        <a:xfrm>
          <a:off x="0" y="0"/>
          <a:ext cx="0" cy="0"/>
          <a:chOff x="0" y="0"/>
          <a:chExt cx="0" cy="0"/>
        </a:xfrm>
      </p:grpSpPr>
      <p:sp>
        <p:nvSpPr>
          <p:cNvPr id="1023" name="Google Shape;1023;p114"/>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1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25" name="Google Shape;1025;p11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1026" name="Google Shape;1026;p114"/>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1027" name="Google Shape;1027;p114"/>
          <p:cNvPicPr preferRelativeResize="0"/>
          <p:nvPr/>
        </p:nvPicPr>
        <p:blipFill rotWithShape="1">
          <a:blip r:embed="rId4">
            <a:alphaModFix/>
          </a:blip>
          <a:srcRect b="25165" l="14788" r="10372" t="0"/>
          <a:stretch/>
        </p:blipFill>
        <p:spPr>
          <a:xfrm>
            <a:off x="7175440" y="535506"/>
            <a:ext cx="1295700" cy="1295700"/>
          </a:xfrm>
          <a:prstGeom prst="ellipse">
            <a:avLst/>
          </a:prstGeom>
          <a:noFill/>
          <a:ln>
            <a:noFill/>
          </a:ln>
        </p:spPr>
      </p:pic>
      <p:sp>
        <p:nvSpPr>
          <p:cNvPr id="1028" name="Google Shape;1028;p114"/>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14"/>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1030" name="Shape 1030"/>
        <p:cNvGrpSpPr/>
        <p:nvPr/>
      </p:nvGrpSpPr>
      <p:grpSpPr>
        <a:xfrm>
          <a:off x="0" y="0"/>
          <a:ext cx="0" cy="0"/>
          <a:chOff x="0" y="0"/>
          <a:chExt cx="0" cy="0"/>
        </a:xfrm>
      </p:grpSpPr>
      <p:sp>
        <p:nvSpPr>
          <p:cNvPr id="1031" name="Google Shape;1031;p115"/>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032" name="Google Shape;1032;p115"/>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033" name="Google Shape;1033;p11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034" name="Google Shape;1034;p115"/>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1" i="0" lang="en-GB" sz="1000" u="none" cap="none" strike="noStrike">
                <a:solidFill>
                  <a:schemeClr val="accent1"/>
                </a:solidFill>
                <a:latin typeface="Montserrat"/>
                <a:ea typeface="Montserrat"/>
                <a:cs typeface="Montserrat"/>
                <a:sym typeface="Montserrat"/>
              </a:rPr>
              <a:t>Event description.</a:t>
            </a:r>
            <a:endParaRPr b="1" i="0" sz="1000" u="none" cap="none" strike="noStrike">
              <a:solidFill>
                <a:schemeClr val="accent1"/>
              </a:solidFill>
              <a:latin typeface="Montserrat"/>
              <a:ea typeface="Montserrat"/>
              <a:cs typeface="Montserrat"/>
              <a:sym typeface="Montserrat"/>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1035" name="Shape 1035"/>
        <p:cNvGrpSpPr/>
        <p:nvPr/>
      </p:nvGrpSpPr>
      <p:grpSpPr>
        <a:xfrm>
          <a:off x="0" y="0"/>
          <a:ext cx="0" cy="0"/>
          <a:chOff x="0" y="0"/>
          <a:chExt cx="0" cy="0"/>
        </a:xfrm>
      </p:grpSpPr>
      <p:pic>
        <p:nvPicPr>
          <p:cNvPr id="1036" name="Google Shape;1036;p116"/>
          <p:cNvPicPr preferRelativeResize="0"/>
          <p:nvPr/>
        </p:nvPicPr>
        <p:blipFill rotWithShape="1">
          <a:blip r:embed="rId2">
            <a:alphaModFix/>
          </a:blip>
          <a:srcRect b="28139" l="0" r="0" t="0"/>
          <a:stretch/>
        </p:blipFill>
        <p:spPr>
          <a:xfrm>
            <a:off x="0" y="2057400"/>
            <a:ext cx="2191500" cy="3086100"/>
          </a:xfrm>
          <a:prstGeom prst="rect">
            <a:avLst/>
          </a:prstGeom>
          <a:noFill/>
          <a:ln>
            <a:noFill/>
          </a:ln>
        </p:spPr>
      </p:pic>
      <p:sp>
        <p:nvSpPr>
          <p:cNvPr id="1037" name="Google Shape;1037;p116"/>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38" name="Google Shape;1038;p11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039" name="Shape 1039"/>
        <p:cNvGrpSpPr/>
        <p:nvPr/>
      </p:nvGrpSpPr>
      <p:grpSpPr>
        <a:xfrm>
          <a:off x="0" y="0"/>
          <a:ext cx="0" cy="0"/>
          <a:chOff x="0" y="0"/>
          <a:chExt cx="0" cy="0"/>
        </a:xfrm>
      </p:grpSpPr>
      <p:pic>
        <p:nvPicPr>
          <p:cNvPr id="1040" name="Google Shape;1040;p117"/>
          <p:cNvPicPr preferRelativeResize="0"/>
          <p:nvPr/>
        </p:nvPicPr>
        <p:blipFill rotWithShape="1">
          <a:blip r:embed="rId2">
            <a:alphaModFix/>
          </a:blip>
          <a:srcRect b="30793" l="28215" r="28397" t="26017"/>
          <a:stretch/>
        </p:blipFill>
        <p:spPr>
          <a:xfrm>
            <a:off x="6354825" y="1435450"/>
            <a:ext cx="2263000" cy="2252800"/>
          </a:xfrm>
          <a:prstGeom prst="rect">
            <a:avLst/>
          </a:prstGeom>
          <a:noFill/>
          <a:ln>
            <a:noFill/>
          </a:ln>
        </p:spPr>
      </p:pic>
      <p:sp>
        <p:nvSpPr>
          <p:cNvPr id="1041" name="Google Shape;1041;p117"/>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pic>
        <p:nvPicPr>
          <p:cNvPr id="1042" name="Google Shape;1042;p117"/>
          <p:cNvPicPr preferRelativeResize="0"/>
          <p:nvPr/>
        </p:nvPicPr>
        <p:blipFill rotWithShape="1">
          <a:blip r:embed="rId3">
            <a:alphaModFix/>
          </a:blip>
          <a:srcRect b="0" l="0" r="0" t="0"/>
          <a:stretch/>
        </p:blipFill>
        <p:spPr>
          <a:xfrm>
            <a:off x="0" y="4571525"/>
            <a:ext cx="8585950" cy="570174"/>
          </a:xfrm>
          <a:prstGeom prst="rect">
            <a:avLst/>
          </a:prstGeom>
          <a:noFill/>
          <a:ln>
            <a:noFill/>
          </a:ln>
        </p:spPr>
      </p:pic>
      <p:sp>
        <p:nvSpPr>
          <p:cNvPr id="1043" name="Google Shape;1043;p117"/>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1"/>
                </a:solidFill>
                <a:latin typeface="Montserrat"/>
                <a:ea typeface="Montserrat"/>
                <a:cs typeface="Montserrat"/>
                <a:sym typeface="Montserrat"/>
              </a:rPr>
              <a:t>Innovative technology consulting for business.</a:t>
            </a:r>
            <a:endParaRPr b="1" i="0" sz="1200" u="none" cap="none" strike="noStrike">
              <a:solidFill>
                <a:schemeClr val="accent1"/>
              </a:solidFill>
              <a:latin typeface="Montserrat"/>
              <a:ea typeface="Montserrat"/>
              <a:cs typeface="Montserrat"/>
              <a:sym typeface="Montserrat"/>
            </a:endParaRPr>
          </a:p>
        </p:txBody>
      </p:sp>
      <p:pic>
        <p:nvPicPr>
          <p:cNvPr id="1044" name="Google Shape;1044;p117"/>
          <p:cNvPicPr preferRelativeResize="0"/>
          <p:nvPr/>
        </p:nvPicPr>
        <p:blipFill rotWithShape="1">
          <a:blip r:embed="rId4">
            <a:alphaModFix/>
          </a:blip>
          <a:srcRect b="0" l="0" r="0" t="0"/>
          <a:stretch/>
        </p:blipFill>
        <p:spPr>
          <a:xfrm>
            <a:off x="536477" y="292288"/>
            <a:ext cx="1923225" cy="570425"/>
          </a:xfrm>
          <a:prstGeom prst="rect">
            <a:avLst/>
          </a:prstGeom>
          <a:noFill/>
          <a:ln>
            <a:noFill/>
          </a:ln>
        </p:spPr>
      </p:pic>
      <p:sp>
        <p:nvSpPr>
          <p:cNvPr id="1045" name="Google Shape;1045;p117"/>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1046" name="Google Shape;1046;p117"/>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047" name="Google Shape;1047;p11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1048" name="Shape 1048"/>
        <p:cNvGrpSpPr/>
        <p:nvPr/>
      </p:nvGrpSpPr>
      <p:grpSpPr>
        <a:xfrm>
          <a:off x="0" y="0"/>
          <a:ext cx="0" cy="0"/>
          <a:chOff x="0" y="0"/>
          <a:chExt cx="0" cy="0"/>
        </a:xfrm>
      </p:grpSpPr>
      <p:pic>
        <p:nvPicPr>
          <p:cNvPr id="1049" name="Google Shape;1049;p118"/>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1050" name="Google Shape;1050;p11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1051" name="Google Shape;1051;p11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052" name="Google Shape;1052;p11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
        <p:nvSpPr>
          <p:cNvPr id="1053" name="Google Shape;1053;p11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54" name="Google Shape;1054;p11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1055" name="Shape 1055"/>
        <p:cNvGrpSpPr/>
        <p:nvPr/>
      </p:nvGrpSpPr>
      <p:grpSpPr>
        <a:xfrm>
          <a:off x="0" y="0"/>
          <a:ext cx="0" cy="0"/>
          <a:chOff x="0" y="0"/>
          <a:chExt cx="0" cy="0"/>
        </a:xfrm>
      </p:grpSpPr>
      <p:sp>
        <p:nvSpPr>
          <p:cNvPr id="1056" name="Google Shape;1056;p119"/>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057" name="Google Shape;1057;p119"/>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p:txBody>
      </p:sp>
      <p:sp>
        <p:nvSpPr>
          <p:cNvPr id="1058" name="Google Shape;1058;p11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59" name="Google Shape;1059;p11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1060" name="Shape 1060"/>
        <p:cNvGrpSpPr/>
        <p:nvPr/>
      </p:nvGrpSpPr>
      <p:grpSpPr>
        <a:xfrm>
          <a:off x="0" y="0"/>
          <a:ext cx="0" cy="0"/>
          <a:chOff x="0" y="0"/>
          <a:chExt cx="0" cy="0"/>
        </a:xfrm>
      </p:grpSpPr>
      <p:sp>
        <p:nvSpPr>
          <p:cNvPr id="1061" name="Google Shape;1061;p120"/>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9pPr>
          </a:lstStyle>
          <a:p/>
        </p:txBody>
      </p:sp>
      <p:sp>
        <p:nvSpPr>
          <p:cNvPr id="1062" name="Google Shape;1062;p12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63" name="Google Shape;1063;p12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1">
  <p:cSld name="CUSTOM_7">
    <p:spTree>
      <p:nvGrpSpPr>
        <p:cNvPr id="1066" name="Shape 1066"/>
        <p:cNvGrpSpPr/>
        <p:nvPr/>
      </p:nvGrpSpPr>
      <p:grpSpPr>
        <a:xfrm>
          <a:off x="0" y="0"/>
          <a:ext cx="0" cy="0"/>
          <a:chOff x="0" y="0"/>
          <a:chExt cx="0" cy="0"/>
        </a:xfrm>
      </p:grpSpPr>
      <p:sp>
        <p:nvSpPr>
          <p:cNvPr id="1067" name="Google Shape;1067;p12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068" name="Google Shape;1068;p122"/>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069" name="Google Shape;1069;p12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75" name="Shape 75"/>
        <p:cNvGrpSpPr/>
        <p:nvPr/>
      </p:nvGrpSpPr>
      <p:grpSpPr>
        <a:xfrm>
          <a:off x="0" y="0"/>
          <a:ext cx="0" cy="0"/>
          <a:chOff x="0" y="0"/>
          <a:chExt cx="0" cy="0"/>
        </a:xfrm>
      </p:grpSpPr>
      <p:sp>
        <p:nvSpPr>
          <p:cNvPr id="76" name="Google Shape;76;p1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77" name="Google Shape;77;p13"/>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78" name="Google Shape;78;p1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9" name="Google Shape;79;p1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0" name="Shape 1070"/>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Long title 16 pts.">
    <p:spTree>
      <p:nvGrpSpPr>
        <p:cNvPr id="1071" name="Shape 1071"/>
        <p:cNvGrpSpPr/>
        <p:nvPr/>
      </p:nvGrpSpPr>
      <p:grpSpPr>
        <a:xfrm>
          <a:off x="0" y="0"/>
          <a:ext cx="0" cy="0"/>
          <a:chOff x="0" y="0"/>
          <a:chExt cx="0" cy="0"/>
        </a:xfrm>
      </p:grpSpPr>
      <p:sp>
        <p:nvSpPr>
          <p:cNvPr id="1072" name="Google Shape;1072;p124"/>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073" name="Google Shape;1073;p12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074" name="Google Shape;1074;p124"/>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Header Slide with looping hallmark">
    <p:bg>
      <p:bgPr>
        <a:solidFill>
          <a:srgbClr val="F8485E"/>
        </a:solidFill>
      </p:bgPr>
    </p:bg>
    <p:spTree>
      <p:nvGrpSpPr>
        <p:cNvPr id="1075" name="Shape 1075"/>
        <p:cNvGrpSpPr/>
        <p:nvPr/>
      </p:nvGrpSpPr>
      <p:grpSpPr>
        <a:xfrm>
          <a:off x="0" y="0"/>
          <a:ext cx="0" cy="0"/>
          <a:chOff x="0" y="0"/>
          <a:chExt cx="0" cy="0"/>
        </a:xfrm>
      </p:grpSpPr>
      <p:pic>
        <p:nvPicPr>
          <p:cNvPr id="1076" name="Google Shape;1076;p125"/>
          <p:cNvPicPr preferRelativeResize="0"/>
          <p:nvPr/>
        </p:nvPicPr>
        <p:blipFill rotWithShape="1">
          <a:blip r:embed="rId2">
            <a:alphaModFix/>
          </a:blip>
          <a:srcRect b="0" l="0" r="0" t="0"/>
          <a:stretch/>
        </p:blipFill>
        <p:spPr>
          <a:xfrm>
            <a:off x="1" y="4638501"/>
            <a:ext cx="8371700" cy="505000"/>
          </a:xfrm>
          <a:prstGeom prst="rect">
            <a:avLst/>
          </a:prstGeom>
          <a:noFill/>
          <a:ln>
            <a:noFill/>
          </a:ln>
        </p:spPr>
      </p:pic>
      <p:pic>
        <p:nvPicPr>
          <p:cNvPr id="1077" name="Google Shape;1077;p125"/>
          <p:cNvPicPr preferRelativeResize="0"/>
          <p:nvPr/>
        </p:nvPicPr>
        <p:blipFill rotWithShape="1">
          <a:blip r:embed="rId3">
            <a:alphaModFix/>
          </a:blip>
          <a:srcRect b="30793" l="28215" r="28397" t="26017"/>
          <a:stretch/>
        </p:blipFill>
        <p:spPr>
          <a:xfrm>
            <a:off x="6354825" y="1435451"/>
            <a:ext cx="2263000" cy="2252800"/>
          </a:xfrm>
          <a:prstGeom prst="rect">
            <a:avLst/>
          </a:prstGeom>
          <a:noFill/>
          <a:ln>
            <a:noFill/>
          </a:ln>
        </p:spPr>
      </p:pic>
      <p:pic>
        <p:nvPicPr>
          <p:cNvPr id="1078" name="Google Shape;1078;p125"/>
          <p:cNvPicPr preferRelativeResize="0"/>
          <p:nvPr/>
        </p:nvPicPr>
        <p:blipFill rotWithShape="1">
          <a:blip r:embed="rId4">
            <a:alphaModFix/>
          </a:blip>
          <a:srcRect b="0" l="0" r="0" t="0"/>
          <a:stretch/>
        </p:blipFill>
        <p:spPr>
          <a:xfrm>
            <a:off x="536477" y="299139"/>
            <a:ext cx="1923225" cy="570425"/>
          </a:xfrm>
          <a:prstGeom prst="rect">
            <a:avLst/>
          </a:prstGeom>
          <a:noFill/>
          <a:ln>
            <a:noFill/>
          </a:ln>
        </p:spPr>
      </p:pic>
      <p:sp>
        <p:nvSpPr>
          <p:cNvPr id="1079" name="Google Shape;1079;p125"/>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1080" name="Google Shape;1080;p125"/>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1081" name="Google Shape;1081;p125"/>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1082" name="Google Shape;1082;p125"/>
          <p:cNvPicPr preferRelativeResize="0"/>
          <p:nvPr/>
        </p:nvPicPr>
        <p:blipFill rotWithShape="1">
          <a:blip r:embed="rId5">
            <a:alphaModFix/>
          </a:blip>
          <a:srcRect b="0" l="0" r="0" t="0"/>
          <a:stretch/>
        </p:blipFill>
        <p:spPr>
          <a:xfrm>
            <a:off x="8112825" y="4638501"/>
            <a:ext cx="505000" cy="505000"/>
          </a:xfrm>
          <a:prstGeom prst="rect">
            <a:avLst/>
          </a:prstGeom>
          <a:noFill/>
          <a:ln>
            <a:noFill/>
          </a:ln>
        </p:spPr>
      </p:pic>
      <p:sp>
        <p:nvSpPr>
          <p:cNvPr id="1083" name="Google Shape;1083;p12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084" name="Google Shape;1084;p125"/>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lt1"/>
        </a:solidFill>
      </p:bgPr>
    </p:bg>
    <p:spTree>
      <p:nvGrpSpPr>
        <p:cNvPr id="1085" name="Shape 1085"/>
        <p:cNvGrpSpPr/>
        <p:nvPr/>
      </p:nvGrpSpPr>
      <p:grpSpPr>
        <a:xfrm>
          <a:off x="0" y="0"/>
          <a:ext cx="0" cy="0"/>
          <a:chOff x="0" y="0"/>
          <a:chExt cx="0" cy="0"/>
        </a:xfrm>
      </p:grpSpPr>
      <p:sp>
        <p:nvSpPr>
          <p:cNvPr id="1086" name="Google Shape;1086;p126"/>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7" name="Google Shape;1087;p126"/>
          <p:cNvPicPr preferRelativeResize="0"/>
          <p:nvPr/>
        </p:nvPicPr>
        <p:blipFill rotWithShape="1">
          <a:blip r:embed="rId2">
            <a:alphaModFix/>
          </a:blip>
          <a:srcRect b="19" l="0" r="0" t="19"/>
          <a:stretch/>
        </p:blipFill>
        <p:spPr>
          <a:xfrm>
            <a:off x="1" y="-7175"/>
            <a:ext cx="5924925" cy="5150673"/>
          </a:xfrm>
          <a:prstGeom prst="rect">
            <a:avLst/>
          </a:prstGeom>
          <a:noFill/>
          <a:ln>
            <a:noFill/>
          </a:ln>
        </p:spPr>
      </p:pic>
      <p:pic>
        <p:nvPicPr>
          <p:cNvPr id="1088" name="Google Shape;1088;p126"/>
          <p:cNvPicPr preferRelativeResize="0"/>
          <p:nvPr/>
        </p:nvPicPr>
        <p:blipFill rotWithShape="1">
          <a:blip r:embed="rId3">
            <a:alphaModFix/>
          </a:blip>
          <a:srcRect b="0" l="0" r="6993" t="0"/>
          <a:stretch/>
        </p:blipFill>
        <p:spPr>
          <a:xfrm>
            <a:off x="3644751" y="-7049"/>
            <a:ext cx="5508875" cy="5150701"/>
          </a:xfrm>
          <a:prstGeom prst="rect">
            <a:avLst/>
          </a:prstGeom>
          <a:noFill/>
          <a:ln>
            <a:noFill/>
          </a:ln>
        </p:spPr>
      </p:pic>
      <p:sp>
        <p:nvSpPr>
          <p:cNvPr id="1089" name="Google Shape;1089;p126"/>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1090" name="Google Shape;1090;p126"/>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1091" name="Google Shape;1091;p12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92" name="Google Shape;1092;p126"/>
          <p:cNvPicPr preferRelativeResize="0"/>
          <p:nvPr/>
        </p:nvPicPr>
        <p:blipFill rotWithShape="1">
          <a:blip r:embed="rId4">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Numbered Slide - Red">
    <p:bg>
      <p:bgPr>
        <a:solidFill>
          <a:schemeClr val="accent1"/>
        </a:solidFill>
      </p:bgPr>
    </p:bg>
    <p:spTree>
      <p:nvGrpSpPr>
        <p:cNvPr id="1093" name="Shape 1093"/>
        <p:cNvGrpSpPr/>
        <p:nvPr/>
      </p:nvGrpSpPr>
      <p:grpSpPr>
        <a:xfrm>
          <a:off x="0" y="0"/>
          <a:ext cx="0" cy="0"/>
          <a:chOff x="0" y="0"/>
          <a:chExt cx="0" cy="0"/>
        </a:xfrm>
      </p:grpSpPr>
      <p:pic>
        <p:nvPicPr>
          <p:cNvPr id="1094" name="Google Shape;1094;p127"/>
          <p:cNvPicPr preferRelativeResize="0"/>
          <p:nvPr/>
        </p:nvPicPr>
        <p:blipFill rotWithShape="1">
          <a:blip r:embed="rId2">
            <a:alphaModFix/>
          </a:blip>
          <a:srcRect b="0" l="88036" r="0" t="0"/>
          <a:stretch/>
        </p:blipFill>
        <p:spPr>
          <a:xfrm>
            <a:off x="8435173" y="1807176"/>
            <a:ext cx="708828" cy="3336326"/>
          </a:xfrm>
          <a:prstGeom prst="rect">
            <a:avLst/>
          </a:prstGeom>
          <a:noFill/>
          <a:ln>
            <a:noFill/>
          </a:ln>
        </p:spPr>
      </p:pic>
      <p:sp>
        <p:nvSpPr>
          <p:cNvPr id="1095" name="Google Shape;1095;p12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9pPr>
          </a:lstStyle>
          <a:p/>
        </p:txBody>
      </p:sp>
      <p:sp>
        <p:nvSpPr>
          <p:cNvPr id="1096" name="Google Shape;1096;p12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097" name="Google Shape;1097;p12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9pPr>
          </a:lstStyle>
          <a:p/>
        </p:txBody>
      </p:sp>
      <p:sp>
        <p:nvSpPr>
          <p:cNvPr id="1098" name="Google Shape;1098;p12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99" name="Google Shape;1099;p127"/>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1100" name="Shape 1100"/>
        <p:cNvGrpSpPr/>
        <p:nvPr/>
      </p:nvGrpSpPr>
      <p:grpSpPr>
        <a:xfrm>
          <a:off x="0" y="0"/>
          <a:ext cx="0" cy="0"/>
          <a:chOff x="0" y="0"/>
          <a:chExt cx="0" cy="0"/>
        </a:xfrm>
      </p:grpSpPr>
      <p:sp>
        <p:nvSpPr>
          <p:cNvPr id="1101" name="Google Shape;1101;p128"/>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102" name="Google Shape;1102;p128"/>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9pPr>
          </a:lstStyle>
          <a:p/>
        </p:txBody>
      </p:sp>
      <p:sp>
        <p:nvSpPr>
          <p:cNvPr id="1103" name="Google Shape;1103;p12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1pPr>
            <a:lvl2pPr indent="0" lvl="1"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2pPr>
            <a:lvl3pPr indent="0" lvl="2"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3pPr>
            <a:lvl4pPr indent="0" lvl="3"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4pPr>
            <a:lvl5pPr indent="0" lvl="4"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5pPr>
            <a:lvl6pPr indent="0" lvl="5"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6pPr>
            <a:lvl7pPr indent="0" lvl="6"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7pPr>
            <a:lvl8pPr indent="0" lvl="7"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8pPr>
            <a:lvl9pPr indent="0" lvl="8" marL="0" marR="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104" name="Google Shape;1104;p128"/>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8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9pPr>
          </a:lstStyle>
          <a:p/>
        </p:txBody>
      </p:sp>
      <p:sp>
        <p:nvSpPr>
          <p:cNvPr id="1105" name="Google Shape;1105;p128"/>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106" name="Google Shape;1106;p128"/>
          <p:cNvSpPr txBox="1"/>
          <p:nvPr>
            <p:ph idx="2" type="body"/>
          </p:nvPr>
        </p:nvSpPr>
        <p:spPr>
          <a:xfrm>
            <a:off x="468312"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Numbered slide - White">
    <p:bg>
      <p:bgPr>
        <a:solidFill>
          <a:schemeClr val="lt1"/>
        </a:solidFill>
      </p:bgPr>
    </p:bg>
    <p:spTree>
      <p:nvGrpSpPr>
        <p:cNvPr id="1107" name="Shape 1107"/>
        <p:cNvGrpSpPr/>
        <p:nvPr/>
      </p:nvGrpSpPr>
      <p:grpSpPr>
        <a:xfrm>
          <a:off x="0" y="0"/>
          <a:ext cx="0" cy="0"/>
          <a:chOff x="0" y="0"/>
          <a:chExt cx="0" cy="0"/>
        </a:xfrm>
      </p:grpSpPr>
      <p:pic>
        <p:nvPicPr>
          <p:cNvPr id="1108" name="Google Shape;1108;p129"/>
          <p:cNvPicPr preferRelativeResize="0"/>
          <p:nvPr/>
        </p:nvPicPr>
        <p:blipFill rotWithShape="1">
          <a:blip r:embed="rId2">
            <a:alphaModFix/>
          </a:blip>
          <a:srcRect b="0" l="63952" r="0" t="0"/>
          <a:stretch/>
        </p:blipFill>
        <p:spPr>
          <a:xfrm>
            <a:off x="7014890" y="1807176"/>
            <a:ext cx="2136337" cy="3336326"/>
          </a:xfrm>
          <a:prstGeom prst="rect">
            <a:avLst/>
          </a:prstGeom>
          <a:noFill/>
          <a:ln>
            <a:noFill/>
          </a:ln>
        </p:spPr>
      </p:pic>
      <p:sp>
        <p:nvSpPr>
          <p:cNvPr id="1109" name="Google Shape;1109;p12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1110" name="Google Shape;1110;p12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111" name="Google Shape;1111;p12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pic>
        <p:nvPicPr>
          <p:cNvPr id="1112" name="Google Shape;1112;p129"/>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
        <p:nvSpPr>
          <p:cNvPr id="1113" name="Google Shape;1113;p12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1114" name="Shape 1114"/>
        <p:cNvGrpSpPr/>
        <p:nvPr/>
      </p:nvGrpSpPr>
      <p:grpSpPr>
        <a:xfrm>
          <a:off x="0" y="0"/>
          <a:ext cx="0" cy="0"/>
          <a:chOff x="0" y="0"/>
          <a:chExt cx="0" cy="0"/>
        </a:xfrm>
      </p:grpSpPr>
      <p:sp>
        <p:nvSpPr>
          <p:cNvPr id="1115" name="Google Shape;1115;p130"/>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116" name="Google Shape;1116;p130"/>
          <p:cNvSpPr txBox="1"/>
          <p:nvPr>
            <p:ph idx="10" type="dt"/>
          </p:nvPr>
        </p:nvSpPr>
        <p:spPr>
          <a:xfrm>
            <a:off x="0" y="4840005"/>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lt1"/>
              </a:buClr>
              <a:buSzPts val="1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9pPr>
          </a:lstStyle>
          <a:p/>
        </p:txBody>
      </p:sp>
      <p:sp>
        <p:nvSpPr>
          <p:cNvPr id="1117" name="Google Shape;1117;p130"/>
          <p:cNvSpPr txBox="1"/>
          <p:nvPr>
            <p:ph idx="12" type="sldNum"/>
          </p:nvPr>
        </p:nvSpPr>
        <p:spPr>
          <a:xfrm>
            <a:off x="468312" y="4839891"/>
            <a:ext cx="647400" cy="303600"/>
          </a:xfrm>
          <a:prstGeom prst="rect">
            <a:avLst/>
          </a:prstGeom>
          <a:noFill/>
          <a:ln>
            <a:noFill/>
          </a:ln>
        </p:spPr>
        <p:txBody>
          <a:bodyPr anchorCtr="0" anchor="t" bIns="0" lIns="0" spcFirstLastPara="1" rIns="0" wrap="square" tIns="35075">
            <a:noAutofit/>
          </a:bodyPr>
          <a:lstStyle>
            <a:lvl1pPr indent="0" lvl="0"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1pPr>
            <a:lvl2pPr indent="0" lvl="1"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2pPr>
            <a:lvl3pPr indent="0" lvl="2"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3pPr>
            <a:lvl4pPr indent="0" lvl="3"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4pPr>
            <a:lvl5pPr indent="0" lvl="4"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5pPr>
            <a:lvl6pPr indent="0" lvl="5"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6pPr>
            <a:lvl7pPr indent="0" lvl="6"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7pPr>
            <a:lvl8pPr indent="0" lvl="7"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8pPr>
            <a:lvl9pPr indent="0" lvl="8" marL="0" marR="0" algn="l">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118" name="Google Shape;1118;p130"/>
          <p:cNvSpPr txBox="1"/>
          <p:nvPr>
            <p:ph idx="11" type="ftr"/>
          </p:nvPr>
        </p:nvSpPr>
        <p:spPr>
          <a:xfrm>
            <a:off x="1151629" y="4840002"/>
            <a:ext cx="6876300" cy="3036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8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9pPr>
          </a:lstStyle>
          <a:p/>
        </p:txBody>
      </p:sp>
      <p:sp>
        <p:nvSpPr>
          <p:cNvPr id="1119" name="Google Shape;1119;p130"/>
          <p:cNvSpPr txBox="1"/>
          <p:nvPr>
            <p:ph idx="1" type="body"/>
          </p:nvPr>
        </p:nvSpPr>
        <p:spPr>
          <a:xfrm>
            <a:off x="468314" y="484198"/>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0" name="Google Shape;1120;p130"/>
          <p:cNvSpPr txBox="1"/>
          <p:nvPr>
            <p:ph idx="2" type="body"/>
          </p:nvPr>
        </p:nvSpPr>
        <p:spPr>
          <a:xfrm>
            <a:off x="468312" y="986400"/>
            <a:ext cx="2698800" cy="5049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1" name="Google Shape;1121;p130"/>
          <p:cNvSpPr txBox="1"/>
          <p:nvPr>
            <p:ph idx="3" type="body"/>
          </p:nvPr>
        </p:nvSpPr>
        <p:spPr>
          <a:xfrm>
            <a:off x="468312" y="1497600"/>
            <a:ext cx="2698800" cy="504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2" name="Google Shape;1122;p130"/>
          <p:cNvSpPr txBox="1"/>
          <p:nvPr>
            <p:ph idx="4" type="body"/>
          </p:nvPr>
        </p:nvSpPr>
        <p:spPr>
          <a:xfrm>
            <a:off x="468312" y="1994411"/>
            <a:ext cx="2698800" cy="2700000"/>
          </a:xfrm>
          <a:prstGeom prst="rect">
            <a:avLst/>
          </a:prstGeom>
          <a:noFill/>
          <a:ln>
            <a:noFill/>
          </a:ln>
        </p:spPr>
        <p:txBody>
          <a:bodyPr anchorCtr="0" anchor="t" bIns="68575" lIns="68575" spcFirstLastPara="1" rIns="68575" wrap="square" tIns="68575">
            <a:noAutofit/>
          </a:bodyPr>
          <a:lstStyle>
            <a:lvl1pPr indent="-304800" lvl="0" marL="457200" marR="0" rtl="0" algn="l">
              <a:lnSpc>
                <a:spcPct val="10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3" name="Google Shape;1123;p130"/>
          <p:cNvSpPr txBox="1"/>
          <p:nvPr>
            <p:ph idx="5" type="body"/>
          </p:nvPr>
        </p:nvSpPr>
        <p:spPr>
          <a:xfrm>
            <a:off x="3167063" y="986410"/>
            <a:ext cx="0" cy="37080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lvl1pPr indent="-234950" lvl="0" marL="457200" marR="0" rtl="0" algn="l">
              <a:lnSpc>
                <a:spcPct val="110000"/>
              </a:lnSpc>
              <a:spcBef>
                <a:spcPts val="0"/>
              </a:spcBef>
              <a:spcAft>
                <a:spcPts val="0"/>
              </a:spcAft>
              <a:buClr>
                <a:schemeClr val="accent3"/>
              </a:buClr>
              <a:buSzPts val="100"/>
              <a:buFont typeface="Verdana"/>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4" name="Google Shape;1124;p130"/>
          <p:cNvSpPr txBox="1"/>
          <p:nvPr>
            <p:ph idx="6" type="body"/>
          </p:nvPr>
        </p:nvSpPr>
        <p:spPr>
          <a:xfrm>
            <a:off x="3167058" y="986400"/>
            <a:ext cx="2809800" cy="5049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5" name="Google Shape;1125;p130"/>
          <p:cNvSpPr txBox="1"/>
          <p:nvPr>
            <p:ph idx="7" type="body"/>
          </p:nvPr>
        </p:nvSpPr>
        <p:spPr>
          <a:xfrm>
            <a:off x="3167058" y="1497600"/>
            <a:ext cx="2809800" cy="504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6" name="Google Shape;1126;p130"/>
          <p:cNvSpPr txBox="1"/>
          <p:nvPr>
            <p:ph idx="8" type="body"/>
          </p:nvPr>
        </p:nvSpPr>
        <p:spPr>
          <a:xfrm>
            <a:off x="3167058" y="1994411"/>
            <a:ext cx="2809800" cy="2700000"/>
          </a:xfrm>
          <a:prstGeom prst="rect">
            <a:avLst/>
          </a:prstGeom>
          <a:noFill/>
          <a:ln>
            <a:noFill/>
          </a:ln>
        </p:spPr>
        <p:txBody>
          <a:bodyPr anchorCtr="0" anchor="t" bIns="68575" lIns="68575" spcFirstLastPara="1" rIns="68575" wrap="square" tIns="68575">
            <a:noAutofit/>
          </a:bodyPr>
          <a:lstStyle>
            <a:lvl1pPr indent="-304800" lvl="0" marL="457200" marR="0" rtl="0" algn="l">
              <a:lnSpc>
                <a:spcPct val="10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7" name="Google Shape;1127;p130"/>
          <p:cNvSpPr txBox="1"/>
          <p:nvPr>
            <p:ph idx="9" type="body"/>
          </p:nvPr>
        </p:nvSpPr>
        <p:spPr>
          <a:xfrm>
            <a:off x="5976937" y="986410"/>
            <a:ext cx="0" cy="37080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lvl1pPr indent="-234950" lvl="0" marL="457200" marR="0" rtl="0" algn="l">
              <a:lnSpc>
                <a:spcPct val="110000"/>
              </a:lnSpc>
              <a:spcBef>
                <a:spcPts val="0"/>
              </a:spcBef>
              <a:spcAft>
                <a:spcPts val="0"/>
              </a:spcAft>
              <a:buClr>
                <a:schemeClr val="accent3"/>
              </a:buClr>
              <a:buSzPts val="100"/>
              <a:buFont typeface="Verdana"/>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8" name="Google Shape;1128;p130"/>
          <p:cNvSpPr txBox="1"/>
          <p:nvPr>
            <p:ph idx="13" type="body"/>
          </p:nvPr>
        </p:nvSpPr>
        <p:spPr>
          <a:xfrm>
            <a:off x="5976949" y="986400"/>
            <a:ext cx="2698800" cy="5049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29" name="Google Shape;1129;p130"/>
          <p:cNvSpPr txBox="1"/>
          <p:nvPr>
            <p:ph idx="14" type="body"/>
          </p:nvPr>
        </p:nvSpPr>
        <p:spPr>
          <a:xfrm>
            <a:off x="5976949" y="1497600"/>
            <a:ext cx="2698800" cy="504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130" name="Google Shape;1130;p130"/>
          <p:cNvSpPr txBox="1"/>
          <p:nvPr>
            <p:ph idx="15" type="body"/>
          </p:nvPr>
        </p:nvSpPr>
        <p:spPr>
          <a:xfrm>
            <a:off x="5976949" y="1994411"/>
            <a:ext cx="2698800" cy="2700000"/>
          </a:xfrm>
          <a:prstGeom prst="rect">
            <a:avLst/>
          </a:prstGeom>
          <a:noFill/>
          <a:ln>
            <a:noFill/>
          </a:ln>
        </p:spPr>
        <p:txBody>
          <a:bodyPr anchorCtr="0" anchor="t" bIns="68575" lIns="68575" spcFirstLastPara="1" rIns="68575" wrap="square" tIns="68575">
            <a:noAutofit/>
          </a:bodyPr>
          <a:lstStyle>
            <a:lvl1pPr indent="-304800" lvl="0" marL="457200" marR="0" rtl="0" algn="l">
              <a:lnSpc>
                <a:spcPct val="100000"/>
              </a:lnSpc>
              <a:spcBef>
                <a:spcPts val="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1"/>
              </a:buClr>
              <a:buSzPts val="1200"/>
              <a:buFont typeface="Verdana"/>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Numbered Slide - Red 2">
    <p:bg>
      <p:bgPr>
        <a:solidFill>
          <a:schemeClr val="accent1"/>
        </a:solidFill>
      </p:bgPr>
    </p:bg>
    <p:spTree>
      <p:nvGrpSpPr>
        <p:cNvPr id="1131" name="Shape 1131"/>
        <p:cNvGrpSpPr/>
        <p:nvPr/>
      </p:nvGrpSpPr>
      <p:grpSpPr>
        <a:xfrm>
          <a:off x="0" y="0"/>
          <a:ext cx="0" cy="0"/>
          <a:chOff x="0" y="0"/>
          <a:chExt cx="0" cy="0"/>
        </a:xfrm>
      </p:grpSpPr>
      <p:pic>
        <p:nvPicPr>
          <p:cNvPr id="1132" name="Google Shape;1132;p131"/>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1133" name="Google Shape;1133;p13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9pPr>
          </a:lstStyle>
          <a:p/>
        </p:txBody>
      </p:sp>
      <p:sp>
        <p:nvSpPr>
          <p:cNvPr id="1134" name="Google Shape;1134;p13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135" name="Google Shape;1135;p13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9pPr>
          </a:lstStyle>
          <a:p/>
        </p:txBody>
      </p:sp>
      <p:sp>
        <p:nvSpPr>
          <p:cNvPr id="1136" name="Google Shape;1136;p13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37" name="Google Shape;1137;p131"/>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Keyword 2">
    <p:spTree>
      <p:nvGrpSpPr>
        <p:cNvPr id="1138" name="Shape 1138"/>
        <p:cNvGrpSpPr/>
        <p:nvPr/>
      </p:nvGrpSpPr>
      <p:grpSpPr>
        <a:xfrm>
          <a:off x="0" y="0"/>
          <a:ext cx="0" cy="0"/>
          <a:chOff x="0" y="0"/>
          <a:chExt cx="0" cy="0"/>
        </a:xfrm>
      </p:grpSpPr>
      <p:pic>
        <p:nvPicPr>
          <p:cNvPr id="1139" name="Google Shape;1139;p132"/>
          <p:cNvPicPr preferRelativeResize="0"/>
          <p:nvPr/>
        </p:nvPicPr>
        <p:blipFill rotWithShape="1">
          <a:blip r:embed="rId2">
            <a:alphaModFix/>
          </a:blip>
          <a:srcRect b="0" l="9" r="19" t="0"/>
          <a:stretch/>
        </p:blipFill>
        <p:spPr>
          <a:xfrm>
            <a:off x="0" y="-3"/>
            <a:ext cx="9143994" cy="5145786"/>
          </a:xfrm>
          <a:prstGeom prst="rect">
            <a:avLst/>
          </a:prstGeom>
          <a:noFill/>
          <a:ln>
            <a:noFill/>
          </a:ln>
        </p:spPr>
      </p:pic>
      <p:sp>
        <p:nvSpPr>
          <p:cNvPr id="1140" name="Google Shape;1140;p132"/>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141" name="Google Shape;1141;p132"/>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1pPr>
            <a:lvl2pPr indent="-304800" lvl="1" marL="914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2pPr>
            <a:lvl3pPr indent="-304800" lvl="2" marL="1371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304800" lvl="4" marL="22860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5pPr>
            <a:lvl6pPr indent="-304800" lvl="5" marL="2743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6pPr>
            <a:lvl7pPr indent="-304800" lvl="6" marL="3200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7pPr>
            <a:lvl8pPr indent="-304800" lvl="7" marL="3657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8pPr>
            <a:lvl9pPr indent="-304800" lvl="8" marL="4114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9pPr>
          </a:lstStyle>
          <a:p/>
        </p:txBody>
      </p:sp>
      <p:pic>
        <p:nvPicPr>
          <p:cNvPr id="1142" name="Google Shape;1142;p132"/>
          <p:cNvPicPr preferRelativeResize="0"/>
          <p:nvPr/>
        </p:nvPicPr>
        <p:blipFill rotWithShape="1">
          <a:blip r:embed="rId3">
            <a:alphaModFix/>
          </a:blip>
          <a:srcRect b="0" l="0" r="0" t="0"/>
          <a:stretch/>
        </p:blipFill>
        <p:spPr>
          <a:xfrm>
            <a:off x="5677326" y="4069751"/>
            <a:ext cx="1923299" cy="568762"/>
          </a:xfrm>
          <a:prstGeom prst="rect">
            <a:avLst/>
          </a:prstGeom>
          <a:noFill/>
          <a:ln>
            <a:noFill/>
          </a:ln>
        </p:spPr>
      </p:pic>
      <p:sp>
        <p:nvSpPr>
          <p:cNvPr id="1143" name="Google Shape;1143;p13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80" name="Shape 80"/>
        <p:cNvGrpSpPr/>
        <p:nvPr/>
      </p:nvGrpSpPr>
      <p:grpSpPr>
        <a:xfrm>
          <a:off x="0" y="0"/>
          <a:ext cx="0" cy="0"/>
          <a:chOff x="0" y="0"/>
          <a:chExt cx="0" cy="0"/>
        </a:xfrm>
      </p:grpSpPr>
      <p:pic>
        <p:nvPicPr>
          <p:cNvPr id="81" name="Google Shape;81;p14"/>
          <p:cNvPicPr preferRelativeResize="0"/>
          <p:nvPr/>
        </p:nvPicPr>
        <p:blipFill rotWithShape="1">
          <a:blip r:embed="rId2">
            <a:alphaModFix/>
          </a:blip>
          <a:srcRect b="25" l="0" r="0" t="39"/>
          <a:stretch/>
        </p:blipFill>
        <p:spPr>
          <a:xfrm>
            <a:off x="6892243" y="2346254"/>
            <a:ext cx="2251759" cy="450991"/>
          </a:xfrm>
          <a:prstGeom prst="rect">
            <a:avLst/>
          </a:prstGeom>
          <a:noFill/>
          <a:ln>
            <a:noFill/>
          </a:ln>
        </p:spPr>
      </p:pic>
      <p:sp>
        <p:nvSpPr>
          <p:cNvPr id="82" name="Google Shape;82;p1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83" name="Google Shape;83;p1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84" name="Google Shape;84;p1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5" name="Google Shape;85;p1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6" name="Google Shape;86;p1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Header Slide with static hallmark. 1">
    <p:bg>
      <p:bgPr>
        <a:solidFill>
          <a:srgbClr val="F8485E"/>
        </a:solidFill>
      </p:bgPr>
    </p:bg>
    <p:spTree>
      <p:nvGrpSpPr>
        <p:cNvPr id="1144" name="Shape 1144"/>
        <p:cNvGrpSpPr/>
        <p:nvPr/>
      </p:nvGrpSpPr>
      <p:grpSpPr>
        <a:xfrm>
          <a:off x="0" y="0"/>
          <a:ext cx="0" cy="0"/>
          <a:chOff x="0" y="0"/>
          <a:chExt cx="0" cy="0"/>
        </a:xfrm>
      </p:grpSpPr>
      <p:pic>
        <p:nvPicPr>
          <p:cNvPr id="1145" name="Google Shape;1145;p133"/>
          <p:cNvPicPr preferRelativeResize="0"/>
          <p:nvPr/>
        </p:nvPicPr>
        <p:blipFill rotWithShape="1">
          <a:blip r:embed="rId2">
            <a:alphaModFix/>
          </a:blip>
          <a:srcRect b="0" l="0" r="0" t="0"/>
          <a:stretch/>
        </p:blipFill>
        <p:spPr>
          <a:xfrm>
            <a:off x="0" y="4638501"/>
            <a:ext cx="9144000" cy="505000"/>
          </a:xfrm>
          <a:prstGeom prst="rect">
            <a:avLst/>
          </a:prstGeom>
          <a:noFill/>
          <a:ln>
            <a:noFill/>
          </a:ln>
        </p:spPr>
      </p:pic>
      <p:sp>
        <p:nvSpPr>
          <p:cNvPr id="1146" name="Google Shape;1146;p133"/>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1147" name="Google Shape;1147;p133"/>
          <p:cNvPicPr preferRelativeResize="0"/>
          <p:nvPr/>
        </p:nvPicPr>
        <p:blipFill rotWithShape="1">
          <a:blip r:embed="rId3">
            <a:alphaModFix/>
          </a:blip>
          <a:srcRect b="0" l="0" r="0" t="0"/>
          <a:stretch/>
        </p:blipFill>
        <p:spPr>
          <a:xfrm>
            <a:off x="6354826" y="1429263"/>
            <a:ext cx="2263001" cy="2265175"/>
          </a:xfrm>
          <a:prstGeom prst="rect">
            <a:avLst/>
          </a:prstGeom>
          <a:noFill/>
          <a:ln>
            <a:noFill/>
          </a:ln>
        </p:spPr>
      </p:pic>
      <p:pic>
        <p:nvPicPr>
          <p:cNvPr id="1148" name="Google Shape;1148;p133"/>
          <p:cNvPicPr preferRelativeResize="0"/>
          <p:nvPr/>
        </p:nvPicPr>
        <p:blipFill rotWithShape="1">
          <a:blip r:embed="rId4">
            <a:alphaModFix/>
          </a:blip>
          <a:srcRect b="0" l="0" r="0" t="0"/>
          <a:stretch/>
        </p:blipFill>
        <p:spPr>
          <a:xfrm>
            <a:off x="536477" y="299139"/>
            <a:ext cx="1923225" cy="570425"/>
          </a:xfrm>
          <a:prstGeom prst="rect">
            <a:avLst/>
          </a:prstGeom>
          <a:noFill/>
          <a:ln>
            <a:noFill/>
          </a:ln>
        </p:spPr>
      </p:pic>
      <p:sp>
        <p:nvSpPr>
          <p:cNvPr id="1149" name="Google Shape;1149;p13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150" name="Google Shape;1150;p133"/>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151" name="Google Shape;1151;p133"/>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1152" name="Google Shape;1152;p133"/>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echforpeople ">
    <p:bg>
      <p:bgPr>
        <a:solidFill>
          <a:schemeClr val="lt1"/>
        </a:solidFill>
      </p:bgPr>
    </p:bg>
    <p:spTree>
      <p:nvGrpSpPr>
        <p:cNvPr id="1153" name="Shape 1153"/>
        <p:cNvGrpSpPr/>
        <p:nvPr/>
      </p:nvGrpSpPr>
      <p:grpSpPr>
        <a:xfrm>
          <a:off x="0" y="0"/>
          <a:ext cx="0" cy="0"/>
          <a:chOff x="0" y="0"/>
          <a:chExt cx="0" cy="0"/>
        </a:xfrm>
      </p:grpSpPr>
      <p:pic>
        <p:nvPicPr>
          <p:cNvPr id="1154" name="Google Shape;1154;p134"/>
          <p:cNvPicPr preferRelativeResize="0"/>
          <p:nvPr/>
        </p:nvPicPr>
        <p:blipFill rotWithShape="1">
          <a:blip r:embed="rId2">
            <a:alphaModFix/>
          </a:blip>
          <a:srcRect b="0" l="0" r="0" t="0"/>
          <a:stretch/>
        </p:blipFill>
        <p:spPr>
          <a:xfrm>
            <a:off x="0" y="-8"/>
            <a:ext cx="9143994" cy="5144499"/>
          </a:xfrm>
          <a:prstGeom prst="rect">
            <a:avLst/>
          </a:prstGeom>
          <a:noFill/>
          <a:ln>
            <a:noFill/>
          </a:ln>
        </p:spPr>
      </p:pic>
      <p:sp>
        <p:nvSpPr>
          <p:cNvPr id="1155" name="Google Shape;1155;p134"/>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156" name="Google Shape;1156;p134"/>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134"/>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134"/>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9" name="Google Shape;1159;p134"/>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1160" name="Google Shape;1160;p134"/>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1161" name="Google Shape;1161;p134"/>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1162" name="Google Shape;1162;p134"/>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4,000</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lt2"/>
              </a:buClr>
              <a:buSzPts val="1100"/>
              <a:buFont typeface="Arial"/>
              <a:buNone/>
            </a:pPr>
            <a:r>
              <a:rPr b="0" i="0" lang="en-GB" sz="1000" u="none" cap="none" strike="noStrike">
                <a:solidFill>
                  <a:schemeClr val="lt1"/>
                </a:solidFill>
                <a:latin typeface="Montserrat Medium"/>
                <a:ea typeface="Montserrat Medium"/>
                <a:cs typeface="Montserrat Medium"/>
                <a:sym typeface="Montserrat Medium"/>
              </a:rPr>
              <a:t>Certifications targeted</a:t>
            </a:r>
            <a:br>
              <a:rPr b="0" i="0" lang="en-GB" sz="1000" u="none" cap="none" strike="noStrike">
                <a:solidFill>
                  <a:schemeClr val="lt1"/>
                </a:solidFill>
                <a:latin typeface="Montserrat Medium"/>
                <a:ea typeface="Montserrat Medium"/>
                <a:cs typeface="Montserrat Medium"/>
                <a:sym typeface="Montserrat Medium"/>
              </a:rPr>
            </a:br>
            <a:r>
              <a:rPr b="0" i="0" lang="en-GB" sz="1000" u="none" cap="none" strike="noStrike">
                <a:solidFill>
                  <a:schemeClr val="lt1"/>
                </a:solidFill>
                <a:latin typeface="Montserrat Medium"/>
                <a:ea typeface="Montserrat Medium"/>
                <a:cs typeface="Montserrat Medium"/>
                <a:sym typeface="Montserrat Medium"/>
              </a:rPr>
              <a:t>for 2019</a:t>
            </a:r>
            <a:endParaRPr b="0" i="0" sz="3000" u="none" cap="none" strike="noStrike">
              <a:solidFill>
                <a:schemeClr val="lt1"/>
              </a:solidFill>
              <a:latin typeface="Montserrat Medium"/>
              <a:ea typeface="Montserrat Medium"/>
              <a:cs typeface="Montserrat Medium"/>
              <a:sym typeface="Montserrat Medium"/>
            </a:endParaRPr>
          </a:p>
        </p:txBody>
      </p:sp>
      <p:sp>
        <p:nvSpPr>
          <p:cNvPr id="1163" name="Google Shape;1163;p134"/>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75%</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Montserrat Medium"/>
                <a:ea typeface="Montserrat Medium"/>
                <a:cs typeface="Montserrat Medium"/>
                <a:sym typeface="Montserrat Medium"/>
              </a:rPr>
              <a:t>of our projects are Digital</a:t>
            </a:r>
            <a:endParaRPr b="0" i="0" sz="1000" u="none" cap="none" strike="noStrike">
              <a:solidFill>
                <a:schemeClr val="lt1"/>
              </a:solidFill>
              <a:highlight>
                <a:srgbClr val="4A86E8"/>
              </a:highlight>
              <a:latin typeface="Montserrat Medium"/>
              <a:ea typeface="Montserrat Medium"/>
              <a:cs typeface="Montserrat Medium"/>
              <a:sym typeface="Montserrat Medium"/>
            </a:endParaRPr>
          </a:p>
        </p:txBody>
      </p:sp>
      <p:sp>
        <p:nvSpPr>
          <p:cNvPr id="1164" name="Google Shape;1164;p134"/>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Montserrat"/>
                <a:ea typeface="Montserrat"/>
                <a:cs typeface="Montserrat"/>
                <a:sym typeface="Montserrat"/>
              </a:rPr>
              <a:t>glassdoor</a:t>
            </a:r>
            <a:endParaRPr b="1" i="0" sz="2599" u="none" cap="none" strike="noStrike">
              <a:solidFill>
                <a:schemeClr val="lt1"/>
              </a:solidFill>
              <a:latin typeface="Verdana"/>
              <a:ea typeface="Verdana"/>
              <a:cs typeface="Verdana"/>
              <a:sym typeface="Verdana"/>
            </a:endParaRPr>
          </a:p>
        </p:txBody>
      </p:sp>
      <p:sp>
        <p:nvSpPr>
          <p:cNvPr id="1165" name="Google Shape;1165;p134"/>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Montserrat Medium"/>
                <a:ea typeface="Montserrat Medium"/>
                <a:cs typeface="Montserrat Medium"/>
                <a:sym typeface="Montserrat Medium"/>
              </a:rPr>
              <a:t>4,1</a:t>
            </a:r>
            <a:endParaRPr b="0" i="0" sz="1700" u="none" cap="none" strike="noStrike">
              <a:solidFill>
                <a:schemeClr val="lt1"/>
              </a:solidFill>
              <a:latin typeface="Montserrat Medium"/>
              <a:ea typeface="Montserrat Medium"/>
              <a:cs typeface="Montserrat Medium"/>
              <a:sym typeface="Montserrat Medium"/>
            </a:endParaRPr>
          </a:p>
        </p:txBody>
      </p:sp>
      <p:grpSp>
        <p:nvGrpSpPr>
          <p:cNvPr id="1166" name="Google Shape;1166;p134"/>
          <p:cNvGrpSpPr/>
          <p:nvPr/>
        </p:nvGrpSpPr>
        <p:grpSpPr>
          <a:xfrm>
            <a:off x="7370112" y="3757241"/>
            <a:ext cx="159300" cy="159300"/>
            <a:chOff x="7370112" y="3757241"/>
            <a:chExt cx="159300" cy="159300"/>
          </a:xfrm>
        </p:grpSpPr>
        <p:sp>
          <p:nvSpPr>
            <p:cNvPr id="1167" name="Google Shape;1167;p13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3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p134"/>
          <p:cNvGrpSpPr/>
          <p:nvPr/>
        </p:nvGrpSpPr>
        <p:grpSpPr>
          <a:xfrm>
            <a:off x="7598087" y="3757241"/>
            <a:ext cx="159300" cy="159300"/>
            <a:chOff x="7370112" y="3757241"/>
            <a:chExt cx="159300" cy="159300"/>
          </a:xfrm>
        </p:grpSpPr>
        <p:sp>
          <p:nvSpPr>
            <p:cNvPr id="1170" name="Google Shape;1170;p13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3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2" name="Google Shape;1172;p134"/>
          <p:cNvGrpSpPr/>
          <p:nvPr/>
        </p:nvGrpSpPr>
        <p:grpSpPr>
          <a:xfrm>
            <a:off x="7826062" y="3757241"/>
            <a:ext cx="159300" cy="159300"/>
            <a:chOff x="7370112" y="3757241"/>
            <a:chExt cx="159300" cy="159300"/>
          </a:xfrm>
        </p:grpSpPr>
        <p:sp>
          <p:nvSpPr>
            <p:cNvPr id="1173" name="Google Shape;1173;p13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3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5" name="Google Shape;1175;p134"/>
          <p:cNvGrpSpPr/>
          <p:nvPr/>
        </p:nvGrpSpPr>
        <p:grpSpPr>
          <a:xfrm>
            <a:off x="8054037" y="3757241"/>
            <a:ext cx="159300" cy="159300"/>
            <a:chOff x="7370112" y="3757241"/>
            <a:chExt cx="159300" cy="159300"/>
          </a:xfrm>
        </p:grpSpPr>
        <p:sp>
          <p:nvSpPr>
            <p:cNvPr id="1176" name="Google Shape;1176;p13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3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8" name="Google Shape;1178;p134"/>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34"/>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3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81" name="Google Shape;1181;p134"/>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 Layout 3">
    <p:spTree>
      <p:nvGrpSpPr>
        <p:cNvPr id="1182" name="Shape 1182"/>
        <p:cNvGrpSpPr/>
        <p:nvPr/>
      </p:nvGrpSpPr>
      <p:grpSpPr>
        <a:xfrm>
          <a:off x="0" y="0"/>
          <a:ext cx="0" cy="0"/>
          <a:chOff x="0" y="0"/>
          <a:chExt cx="0" cy="0"/>
        </a:xfrm>
      </p:grpSpPr>
      <p:pic>
        <p:nvPicPr>
          <p:cNvPr id="1183" name="Google Shape;1183;p135"/>
          <p:cNvPicPr preferRelativeResize="0"/>
          <p:nvPr/>
        </p:nvPicPr>
        <p:blipFill rotWithShape="1">
          <a:blip r:embed="rId2">
            <a:alphaModFix/>
          </a:blip>
          <a:srcRect b="15724" l="0" r="0" t="0"/>
          <a:stretch/>
        </p:blipFill>
        <p:spPr>
          <a:xfrm>
            <a:off x="0" y="2"/>
            <a:ext cx="9144000" cy="5143503"/>
          </a:xfrm>
          <a:prstGeom prst="rect">
            <a:avLst/>
          </a:prstGeom>
          <a:noFill/>
          <a:ln>
            <a:noFill/>
          </a:ln>
        </p:spPr>
      </p:pic>
      <p:sp>
        <p:nvSpPr>
          <p:cNvPr id="1184" name="Google Shape;1184;p135"/>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185" name="Google Shape;1185;p135"/>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chemeClr val="lt1"/>
                </a:solidFill>
                <a:latin typeface="Montserrat"/>
                <a:ea typeface="Montserrat"/>
                <a:cs typeface="Montserrat"/>
                <a:sym typeface="Montserrat"/>
              </a:rPr>
              <a:t>thank</a:t>
            </a:r>
            <a:r>
              <a:rPr b="1" i="0" lang="en-GB" sz="4800" u="none" cap="none" strike="noStrike">
                <a:solidFill>
                  <a:schemeClr val="accent1"/>
                </a:solidFill>
                <a:latin typeface="Montserrat"/>
                <a:ea typeface="Montserrat"/>
                <a:cs typeface="Montserrat"/>
                <a:sym typeface="Montserrat"/>
              </a:rPr>
              <a:t> you.</a:t>
            </a:r>
            <a:endParaRPr b="1" i="0" sz="4800" u="none" cap="none" strike="noStrike">
              <a:solidFill>
                <a:schemeClr val="accent1"/>
              </a:solidFill>
              <a:latin typeface="Montserrat"/>
              <a:ea typeface="Montserrat"/>
              <a:cs typeface="Montserrat"/>
              <a:sym typeface="Montserrat"/>
            </a:endParaRPr>
          </a:p>
        </p:txBody>
      </p:sp>
      <p:pic>
        <p:nvPicPr>
          <p:cNvPr id="1186" name="Google Shape;1186;p135"/>
          <p:cNvPicPr preferRelativeResize="0"/>
          <p:nvPr/>
        </p:nvPicPr>
        <p:blipFill rotWithShape="1">
          <a:blip r:embed="rId3">
            <a:alphaModFix/>
          </a:blip>
          <a:srcRect b="0" l="0" r="0" t="0"/>
          <a:stretch/>
        </p:blipFill>
        <p:spPr>
          <a:xfrm>
            <a:off x="6633553" y="4291164"/>
            <a:ext cx="1923225" cy="570425"/>
          </a:xfrm>
          <a:prstGeom prst="rect">
            <a:avLst/>
          </a:prstGeom>
          <a:noFill/>
          <a:ln>
            <a:noFill/>
          </a:ln>
        </p:spPr>
      </p:pic>
      <p:sp>
        <p:nvSpPr>
          <p:cNvPr id="1187" name="Google Shape;1187;p135"/>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lt2"/>
              </a:buClr>
              <a:buSzPts val="1100"/>
              <a:buFont typeface="Arial"/>
              <a:buNone/>
            </a:pPr>
            <a:r>
              <a:rPr b="1" i="0" lang="en-GB" sz="1400" u="none" cap="none" strike="noStrike">
                <a:solidFill>
                  <a:srgbClr val="FFFFFF"/>
                </a:solidFill>
                <a:latin typeface="Montserrat"/>
                <a:ea typeface="Montserrat"/>
                <a:cs typeface="Montserrat"/>
                <a:sym typeface="Montserrat"/>
              </a:rPr>
              <a:t>#TechforPeople.</a:t>
            </a:r>
            <a:endParaRPr b="1" i="0" sz="1400" u="none" cap="none" strike="noStrike">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Red template - keep it empty 1">
    <p:bg>
      <p:bgPr>
        <a:solidFill>
          <a:schemeClr val="accent1"/>
        </a:solidFill>
      </p:bgPr>
    </p:bg>
    <p:spTree>
      <p:nvGrpSpPr>
        <p:cNvPr id="1188" name="Shape 1188"/>
        <p:cNvGrpSpPr/>
        <p:nvPr/>
      </p:nvGrpSpPr>
      <p:grpSpPr>
        <a:xfrm>
          <a:off x="0" y="0"/>
          <a:ext cx="0" cy="0"/>
          <a:chOff x="0" y="0"/>
          <a:chExt cx="0" cy="0"/>
        </a:xfrm>
      </p:grpSpPr>
      <p:sp>
        <p:nvSpPr>
          <p:cNvPr id="1189" name="Google Shape;1189;p13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90" name="Google Shape;1190;p136"/>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Animated question mark.">
    <p:bg>
      <p:bgPr>
        <a:solidFill>
          <a:schemeClr val="accent1"/>
        </a:solidFill>
      </p:bgPr>
    </p:bg>
    <p:spTree>
      <p:nvGrpSpPr>
        <p:cNvPr id="1191" name="Shape 1191"/>
        <p:cNvGrpSpPr/>
        <p:nvPr/>
      </p:nvGrpSpPr>
      <p:grpSpPr>
        <a:xfrm>
          <a:off x="0" y="0"/>
          <a:ext cx="0" cy="0"/>
          <a:chOff x="0" y="0"/>
          <a:chExt cx="0" cy="0"/>
        </a:xfrm>
      </p:grpSpPr>
      <p:pic>
        <p:nvPicPr>
          <p:cNvPr id="1192" name="Google Shape;1192;p137"/>
          <p:cNvPicPr preferRelativeResize="0"/>
          <p:nvPr/>
        </p:nvPicPr>
        <p:blipFill rotWithShape="1">
          <a:blip r:embed="rId2">
            <a:alphaModFix/>
          </a:blip>
          <a:srcRect b="0" l="0" r="0" t="0"/>
          <a:stretch/>
        </p:blipFill>
        <p:spPr>
          <a:xfrm>
            <a:off x="990912" y="1"/>
            <a:ext cx="7162174" cy="4012175"/>
          </a:xfrm>
          <a:prstGeom prst="rect">
            <a:avLst/>
          </a:prstGeom>
          <a:noFill/>
          <a:ln>
            <a:noFill/>
          </a:ln>
        </p:spPr>
      </p:pic>
      <p:sp>
        <p:nvSpPr>
          <p:cNvPr id="1193" name="Google Shape;1193;p13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94" name="Google Shape;1194;p137"/>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Animated question mark. White.">
    <p:bg>
      <p:bgPr>
        <a:solidFill>
          <a:schemeClr val="lt1"/>
        </a:solidFill>
      </p:bgPr>
    </p:bg>
    <p:spTree>
      <p:nvGrpSpPr>
        <p:cNvPr id="1195" name="Shape 1195"/>
        <p:cNvGrpSpPr/>
        <p:nvPr/>
      </p:nvGrpSpPr>
      <p:grpSpPr>
        <a:xfrm>
          <a:off x="0" y="0"/>
          <a:ext cx="0" cy="0"/>
          <a:chOff x="0" y="0"/>
          <a:chExt cx="0" cy="0"/>
        </a:xfrm>
      </p:grpSpPr>
      <p:pic>
        <p:nvPicPr>
          <p:cNvPr id="1196" name="Google Shape;1196;p138"/>
          <p:cNvPicPr preferRelativeResize="0"/>
          <p:nvPr/>
        </p:nvPicPr>
        <p:blipFill rotWithShape="1">
          <a:blip r:embed="rId2">
            <a:alphaModFix/>
          </a:blip>
          <a:srcRect b="0" l="0" r="0" t="0"/>
          <a:stretch/>
        </p:blipFill>
        <p:spPr>
          <a:xfrm>
            <a:off x="990912" y="1"/>
            <a:ext cx="7162174" cy="4012175"/>
          </a:xfrm>
          <a:prstGeom prst="rect">
            <a:avLst/>
          </a:prstGeom>
          <a:noFill/>
          <a:ln>
            <a:noFill/>
          </a:ln>
        </p:spPr>
      </p:pic>
      <p:sp>
        <p:nvSpPr>
          <p:cNvPr id="1197" name="Google Shape;1197;p138"/>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98" name="Google Shape;1198;p138"/>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isable slide - White and red. 1">
    <p:bg>
      <p:bgPr>
        <a:solidFill>
          <a:schemeClr val="lt1"/>
        </a:solidFill>
      </p:bgPr>
    </p:bg>
    <p:spTree>
      <p:nvGrpSpPr>
        <p:cNvPr id="1199" name="Shape 1199"/>
        <p:cNvGrpSpPr/>
        <p:nvPr/>
      </p:nvGrpSpPr>
      <p:grpSpPr>
        <a:xfrm>
          <a:off x="0" y="0"/>
          <a:ext cx="0" cy="0"/>
          <a:chOff x="0" y="0"/>
          <a:chExt cx="0" cy="0"/>
        </a:xfrm>
      </p:grpSpPr>
      <p:sp>
        <p:nvSpPr>
          <p:cNvPr id="1200" name="Google Shape;1200;p139"/>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3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202" name="Google Shape;1202;p139"/>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pic>
        <p:nvPicPr>
          <p:cNvPr id="1203" name="Google Shape;1203;p139"/>
          <p:cNvPicPr preferRelativeResize="0"/>
          <p:nvPr/>
        </p:nvPicPr>
        <p:blipFill rotWithShape="1">
          <a:blip r:embed="rId3">
            <a:alphaModFix/>
          </a:blip>
          <a:srcRect b="89" l="0" r="0" t="79"/>
          <a:stretch/>
        </p:blipFill>
        <p:spPr>
          <a:xfrm>
            <a:off x="7089814" y="451089"/>
            <a:ext cx="1466953" cy="1464535"/>
          </a:xfrm>
          <a:prstGeom prst="rect">
            <a:avLst/>
          </a:prstGeom>
          <a:noFill/>
          <a:ln>
            <a:noFill/>
          </a:ln>
        </p:spPr>
      </p:pic>
      <p:pic>
        <p:nvPicPr>
          <p:cNvPr id="1204" name="Google Shape;1204;p139"/>
          <p:cNvPicPr preferRelativeResize="0"/>
          <p:nvPr/>
        </p:nvPicPr>
        <p:blipFill rotWithShape="1">
          <a:blip r:embed="rId4">
            <a:alphaModFix/>
          </a:blip>
          <a:srcRect b="25165" l="14788" r="10372" t="0"/>
          <a:stretch/>
        </p:blipFill>
        <p:spPr>
          <a:xfrm>
            <a:off x="7175440" y="535506"/>
            <a:ext cx="1295700" cy="1295700"/>
          </a:xfrm>
          <a:prstGeom prst="ellipse">
            <a:avLst/>
          </a:prstGeom>
          <a:noFill/>
          <a:ln>
            <a:noFill/>
          </a:ln>
        </p:spPr>
      </p:pic>
      <p:sp>
        <p:nvSpPr>
          <p:cNvPr id="1205" name="Google Shape;1205;p139"/>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39"/>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isable slide - White and red. 1 1">
    <p:bg>
      <p:bgPr>
        <a:solidFill>
          <a:schemeClr val="lt1"/>
        </a:solidFill>
      </p:bgPr>
    </p:bg>
    <p:spTree>
      <p:nvGrpSpPr>
        <p:cNvPr id="1207" name="Shape 1207"/>
        <p:cNvGrpSpPr/>
        <p:nvPr/>
      </p:nvGrpSpPr>
      <p:grpSpPr>
        <a:xfrm>
          <a:off x="0" y="0"/>
          <a:ext cx="0" cy="0"/>
          <a:chOff x="0" y="0"/>
          <a:chExt cx="0" cy="0"/>
        </a:xfrm>
      </p:grpSpPr>
      <p:sp>
        <p:nvSpPr>
          <p:cNvPr id="1208" name="Google Shape;1208;p140"/>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p140"/>
          <p:cNvPicPr preferRelativeResize="0"/>
          <p:nvPr/>
        </p:nvPicPr>
        <p:blipFill rotWithShape="1">
          <a:blip r:embed="rId2">
            <a:alphaModFix/>
          </a:blip>
          <a:srcRect b="22773" l="0" r="0" t="0"/>
          <a:stretch/>
        </p:blipFill>
        <p:spPr>
          <a:xfrm>
            <a:off x="6098275" y="1214104"/>
            <a:ext cx="3045726" cy="3929402"/>
          </a:xfrm>
          <a:prstGeom prst="rect">
            <a:avLst/>
          </a:prstGeom>
          <a:noFill/>
          <a:ln>
            <a:noFill/>
          </a:ln>
        </p:spPr>
      </p:pic>
      <p:pic>
        <p:nvPicPr>
          <p:cNvPr id="1210" name="Google Shape;1210;p140"/>
          <p:cNvPicPr preferRelativeResize="0"/>
          <p:nvPr/>
        </p:nvPicPr>
        <p:blipFill rotWithShape="1">
          <a:blip r:embed="rId3">
            <a:alphaModFix/>
          </a:blip>
          <a:srcRect b="22827" l="0" r="0" t="0"/>
          <a:stretch/>
        </p:blipFill>
        <p:spPr>
          <a:xfrm>
            <a:off x="3092641" y="1214101"/>
            <a:ext cx="3045726" cy="3926661"/>
          </a:xfrm>
          <a:prstGeom prst="rect">
            <a:avLst/>
          </a:prstGeom>
          <a:noFill/>
          <a:ln>
            <a:noFill/>
          </a:ln>
        </p:spPr>
      </p:pic>
      <p:pic>
        <p:nvPicPr>
          <p:cNvPr id="1211" name="Google Shape;1211;p140"/>
          <p:cNvPicPr preferRelativeResize="0"/>
          <p:nvPr/>
        </p:nvPicPr>
        <p:blipFill rotWithShape="1">
          <a:blip r:embed="rId4">
            <a:alphaModFix/>
          </a:blip>
          <a:srcRect b="22827" l="0" r="0" t="0"/>
          <a:stretch/>
        </p:blipFill>
        <p:spPr>
          <a:xfrm>
            <a:off x="0" y="1216846"/>
            <a:ext cx="3045726" cy="3926661"/>
          </a:xfrm>
          <a:prstGeom prst="rect">
            <a:avLst/>
          </a:prstGeom>
          <a:noFill/>
          <a:ln>
            <a:noFill/>
          </a:ln>
        </p:spPr>
      </p:pic>
      <p:sp>
        <p:nvSpPr>
          <p:cNvPr id="1212" name="Google Shape;1212;p140"/>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13" name="Google Shape;1213;p140"/>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214" name="Google Shape;1214;p140"/>
          <p:cNvPicPr preferRelativeResize="0"/>
          <p:nvPr/>
        </p:nvPicPr>
        <p:blipFill rotWithShape="1">
          <a:blip r:embed="rId5">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isable slide - White and red. 1 1 1 1">
    <p:bg>
      <p:bgPr>
        <a:solidFill>
          <a:schemeClr val="lt1"/>
        </a:solidFill>
      </p:bgPr>
    </p:bg>
    <p:spTree>
      <p:nvGrpSpPr>
        <p:cNvPr id="1215" name="Shape 1215"/>
        <p:cNvGrpSpPr/>
        <p:nvPr/>
      </p:nvGrpSpPr>
      <p:grpSpPr>
        <a:xfrm>
          <a:off x="0" y="0"/>
          <a:ext cx="0" cy="0"/>
          <a:chOff x="0" y="0"/>
          <a:chExt cx="0" cy="0"/>
        </a:xfrm>
      </p:grpSpPr>
      <p:sp>
        <p:nvSpPr>
          <p:cNvPr id="1216" name="Google Shape;1216;p141"/>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17" name="Google Shape;1217;p141"/>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218" name="Google Shape;1218;p141"/>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
        <p:nvSpPr>
          <p:cNvPr id="1219" name="Google Shape;1219;p141"/>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1" i="0" lang="en-GB" sz="1000" u="none" cap="none" strike="noStrike">
                <a:solidFill>
                  <a:schemeClr val="accent1"/>
                </a:solidFill>
                <a:latin typeface="Montserrat"/>
                <a:ea typeface="Montserrat"/>
                <a:cs typeface="Montserrat"/>
                <a:sym typeface="Montserrat"/>
              </a:rPr>
              <a:t>Event description.</a:t>
            </a:r>
            <a:endParaRPr b="1" i="0" sz="1000" u="none" cap="none" strike="noStrike">
              <a:solidFill>
                <a:schemeClr val="accent1"/>
              </a:solidFill>
              <a:latin typeface="Montserrat"/>
              <a:ea typeface="Montserrat"/>
              <a:cs typeface="Montserrat"/>
              <a:sym typeface="Montserrat"/>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Title slide - up left - 24 pts.">
    <p:spTree>
      <p:nvGrpSpPr>
        <p:cNvPr id="1220" name="Shape 1220"/>
        <p:cNvGrpSpPr/>
        <p:nvPr/>
      </p:nvGrpSpPr>
      <p:grpSpPr>
        <a:xfrm>
          <a:off x="0" y="0"/>
          <a:ext cx="0" cy="0"/>
          <a:chOff x="0" y="0"/>
          <a:chExt cx="0" cy="0"/>
        </a:xfrm>
      </p:grpSpPr>
      <p:sp>
        <p:nvSpPr>
          <p:cNvPr id="1221" name="Google Shape;1221;p14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222" name="Google Shape;1222;p142"/>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
        <p:nvSpPr>
          <p:cNvPr id="1223" name="Google Shape;1223;p142"/>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b="0" l="0" r="0" t="0"/>
          <a:stretch/>
        </p:blipFill>
        <p:spPr>
          <a:xfrm>
            <a:off x="7350400" y="1806608"/>
            <a:ext cx="1793599" cy="3336891"/>
          </a:xfrm>
          <a:prstGeom prst="rect">
            <a:avLst/>
          </a:prstGeom>
          <a:noFill/>
          <a:ln>
            <a:noFill/>
          </a:ln>
        </p:spPr>
      </p:pic>
      <p:pic>
        <p:nvPicPr>
          <p:cNvPr id="89" name="Google Shape;89;p15"/>
          <p:cNvPicPr preferRelativeResize="0"/>
          <p:nvPr/>
        </p:nvPicPr>
        <p:blipFill rotWithShape="1">
          <a:blip r:embed="rId2">
            <a:alphaModFix/>
          </a:blip>
          <a:srcRect b="6" l="0" r="0" t="9"/>
          <a:stretch/>
        </p:blipFill>
        <p:spPr>
          <a:xfrm>
            <a:off x="7350388" y="1807175"/>
            <a:ext cx="1793613" cy="3336326"/>
          </a:xfrm>
          <a:prstGeom prst="rect">
            <a:avLst/>
          </a:prstGeom>
          <a:noFill/>
          <a:ln>
            <a:noFill/>
          </a:ln>
        </p:spPr>
      </p:pic>
      <p:sp>
        <p:nvSpPr>
          <p:cNvPr id="90" name="Google Shape;90;p1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91" name="Google Shape;91;p1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92" name="Google Shape;92;p1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3" name="Google Shape;93;p1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94" name="Google Shape;94;p1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1224" name="Shape 1224"/>
        <p:cNvGrpSpPr/>
        <p:nvPr/>
      </p:nvGrpSpPr>
      <p:grpSpPr>
        <a:xfrm>
          <a:off x="0" y="0"/>
          <a:ext cx="0" cy="0"/>
          <a:chOff x="0" y="0"/>
          <a:chExt cx="0" cy="0"/>
        </a:xfrm>
      </p:grpSpPr>
      <p:sp>
        <p:nvSpPr>
          <p:cNvPr id="1225" name="Google Shape;1225;p143"/>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26" name="Google Shape;1226;p143"/>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27" name="Google Shape;1227;p143"/>
          <p:cNvSpPr txBox="1"/>
          <p:nvPr>
            <p:ph idx="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28" name="Google Shape;1228;p143"/>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29" name="Google Shape;1229;p143"/>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0" name="Google Shape;1230;p143"/>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1" name="Google Shape;1231;p143"/>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2" name="Google Shape;1232;p143"/>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3" name="Google Shape;1233;p143"/>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4" name="Google Shape;1234;p143"/>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5" name="Google Shape;1235;p143"/>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6" name="Google Shape;1236;p143"/>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7" name="Google Shape;1237;p143"/>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8" name="Google Shape;1238;p143"/>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39" name="Google Shape;1239;p143"/>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0" name="Google Shape;1240;p143"/>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1" name="Google Shape;1241;p143"/>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2" name="Google Shape;1242;p143"/>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3" name="Google Shape;1243;p143"/>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4" name="Google Shape;1244;p143"/>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5" name="Google Shape;1245;p143"/>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6" name="Google Shape;1246;p143"/>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7" name="Google Shape;1247;p143"/>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8" name="Google Shape;1248;p143"/>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49" name="Google Shape;1249;p143"/>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0" name="Google Shape;1250;p143"/>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1" name="Google Shape;1251;p143"/>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2" name="Google Shape;1252;p143"/>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3" name="Google Shape;1253;p143"/>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4" name="Google Shape;1254;p143"/>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5" name="Google Shape;1255;p143"/>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6" name="Google Shape;1256;p143"/>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7" name="Google Shape;1257;p143"/>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8" name="Google Shape;1258;p143"/>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59" name="Google Shape;1259;p143"/>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0" name="Google Shape;1260;p143"/>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1" name="Google Shape;1261;p143"/>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2" name="Google Shape;1262;p143"/>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3" name="Google Shape;1263;p143"/>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4" name="Google Shape;1264;p143"/>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5" name="Google Shape;1265;p143"/>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6" name="Google Shape;1266;p143"/>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7" name="Google Shape;1267;p143"/>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8" name="Google Shape;1268;p143"/>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69" name="Google Shape;1269;p143"/>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0" name="Google Shape;1270;p143"/>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1" name="Google Shape;1271;p143"/>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2" name="Google Shape;1272;p143"/>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3" name="Google Shape;1273;p143"/>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4" name="Google Shape;1274;p143"/>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5" name="Google Shape;1275;p143"/>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6" name="Google Shape;1276;p143"/>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7" name="Google Shape;1277;p143"/>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8" name="Google Shape;1278;p143"/>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79" name="Google Shape;1279;p143"/>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0" name="Google Shape;1280;p143"/>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1" name="Google Shape;1281;p143"/>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2" name="Google Shape;1282;p143"/>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3" name="Google Shape;1283;p143"/>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4" name="Google Shape;1284;p143"/>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5" name="Google Shape;1285;p143"/>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6" name="Google Shape;1286;p143"/>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7" name="Google Shape;1287;p143"/>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8" name="Google Shape;1288;p143"/>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89" name="Google Shape;1289;p143"/>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0" name="Google Shape;1290;p143"/>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1" name="Google Shape;1291;p143"/>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2" name="Google Shape;1292;p143"/>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3" name="Google Shape;1293;p143"/>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4" name="Google Shape;1294;p143"/>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5" name="Google Shape;1295;p143"/>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6" name="Google Shape;1296;p143"/>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7" name="Google Shape;1297;p143"/>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8" name="Google Shape;1298;p143"/>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299" name="Google Shape;1299;p143"/>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0" name="Google Shape;1300;p143"/>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1" name="Google Shape;1301;p143"/>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2" name="Google Shape;1302;p143"/>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3" name="Google Shape;1303;p143"/>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4" name="Google Shape;1304;p143"/>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5" name="Google Shape;1305;p143"/>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6" name="Google Shape;1306;p143"/>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7" name="Google Shape;1307;p143"/>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8" name="Google Shape;1308;p143"/>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09" name="Google Shape;1309;p143"/>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0" name="Google Shape;1310;p143"/>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1" name="Google Shape;1311;p143"/>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2" name="Google Shape;1312;p143"/>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3" name="Google Shape;1313;p143"/>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4" name="Google Shape;1314;p143"/>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5" name="Google Shape;1315;p143"/>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6" name="Google Shape;1316;p143"/>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7" name="Google Shape;1317;p143"/>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8" name="Google Shape;1318;p143"/>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19" name="Google Shape;1319;p143"/>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0" name="Google Shape;1320;p143"/>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1" name="Google Shape;1321;p143"/>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2" name="Google Shape;1322;p143"/>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3" name="Google Shape;1323;p143"/>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4" name="Google Shape;1324;p143"/>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5" name="Google Shape;1325;p143"/>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6" name="Google Shape;1326;p143"/>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7" name="Google Shape;1327;p143"/>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8" name="Google Shape;1328;p143"/>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29" name="Google Shape;1329;p143"/>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0" name="Google Shape;1330;p143"/>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1" name="Google Shape;1331;p143"/>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2" name="Google Shape;1332;p143"/>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3" name="Google Shape;1333;p143"/>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4" name="Google Shape;1334;p143"/>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5" name="Google Shape;1335;p143"/>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6" name="Google Shape;1336;p143"/>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7" name="Google Shape;1337;p143"/>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8" name="Google Shape;1338;p143"/>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39" name="Google Shape;1339;p143"/>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0" name="Google Shape;1340;p143"/>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1" name="Google Shape;1341;p143"/>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2" name="Google Shape;1342;p143"/>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3" name="Google Shape;1343;p143"/>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4" name="Google Shape;1344;p143"/>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5" name="Google Shape;1345;p143"/>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6" name="Google Shape;1346;p143"/>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7" name="Google Shape;1347;p143"/>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8" name="Google Shape;1348;p143"/>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49" name="Google Shape;1349;p143"/>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0" name="Google Shape;1350;p143"/>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1" name="Google Shape;1351;p143"/>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2" name="Google Shape;1352;p143"/>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3" name="Google Shape;1353;p143"/>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4" name="Google Shape;1354;p143"/>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5" name="Google Shape;1355;p143"/>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6" name="Google Shape;1356;p143"/>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7" name="Google Shape;1357;p143"/>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8" name="Google Shape;1358;p143"/>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59" name="Google Shape;1359;p143"/>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60" name="Google Shape;1360;p143"/>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61" name="Google Shape;1361;p143"/>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62" name="Google Shape;1362;p143"/>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1363" name="Google Shape;1363;p143"/>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364" name="Google Shape;1364;p143"/>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1365" name="Google Shape;1365;p143"/>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366" name="Google Shape;1366;p143"/>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1367" name="Google Shape;1367;p143"/>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1368" name="Google Shape;1368;p143"/>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Agenda - red">
    <p:bg>
      <p:bgPr>
        <a:solidFill>
          <a:schemeClr val="accent1"/>
        </a:solidFill>
      </p:bgPr>
    </p:bg>
    <p:spTree>
      <p:nvGrpSpPr>
        <p:cNvPr id="1369" name="Shape 1369"/>
        <p:cNvGrpSpPr/>
        <p:nvPr/>
      </p:nvGrpSpPr>
      <p:grpSpPr>
        <a:xfrm>
          <a:off x="0" y="0"/>
          <a:ext cx="0" cy="0"/>
          <a:chOff x="0" y="0"/>
          <a:chExt cx="0" cy="0"/>
        </a:xfrm>
      </p:grpSpPr>
      <p:sp>
        <p:nvSpPr>
          <p:cNvPr id="1370" name="Google Shape;1370;p14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1371" name="Google Shape;1371;p144"/>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9pPr>
          </a:lstStyle>
          <a:p/>
        </p:txBody>
      </p:sp>
      <p:sp>
        <p:nvSpPr>
          <p:cNvPr id="1372" name="Google Shape;1372;p14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73" name="Google Shape;1373;p144"/>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Agenda - white">
    <p:bg>
      <p:bgPr>
        <a:solidFill>
          <a:schemeClr val="lt1"/>
        </a:solidFill>
      </p:bgPr>
    </p:bg>
    <p:spTree>
      <p:nvGrpSpPr>
        <p:cNvPr id="1374" name="Shape 1374"/>
        <p:cNvGrpSpPr/>
        <p:nvPr/>
      </p:nvGrpSpPr>
      <p:grpSpPr>
        <a:xfrm>
          <a:off x="0" y="0"/>
          <a:ext cx="0" cy="0"/>
          <a:chOff x="0" y="0"/>
          <a:chExt cx="0" cy="0"/>
        </a:xfrm>
      </p:grpSpPr>
      <p:sp>
        <p:nvSpPr>
          <p:cNvPr id="1375" name="Google Shape;1375;p14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376" name="Google Shape;1376;p145"/>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1377" name="Google Shape;1377;p14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78" name="Google Shape;1378;p145"/>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Agenda - white 1">
    <p:bg>
      <p:bgPr>
        <a:solidFill>
          <a:schemeClr val="lt1"/>
        </a:solidFill>
      </p:bgPr>
    </p:bg>
    <p:spTree>
      <p:nvGrpSpPr>
        <p:cNvPr id="1379" name="Shape 1379"/>
        <p:cNvGrpSpPr/>
        <p:nvPr/>
      </p:nvGrpSpPr>
      <p:grpSpPr>
        <a:xfrm>
          <a:off x="0" y="0"/>
          <a:ext cx="0" cy="0"/>
          <a:chOff x="0" y="0"/>
          <a:chExt cx="0" cy="0"/>
        </a:xfrm>
      </p:grpSpPr>
      <p:pic>
        <p:nvPicPr>
          <p:cNvPr id="1380" name="Google Shape;1380;p146"/>
          <p:cNvPicPr preferRelativeResize="0"/>
          <p:nvPr/>
        </p:nvPicPr>
        <p:blipFill rotWithShape="1">
          <a:blip r:embed="rId2">
            <a:alphaModFix/>
          </a:blip>
          <a:srcRect b="0" l="0" r="0" t="0"/>
          <a:stretch/>
        </p:blipFill>
        <p:spPr>
          <a:xfrm>
            <a:off x="4000501" y="1"/>
            <a:ext cx="5143501" cy="5143501"/>
          </a:xfrm>
          <a:prstGeom prst="rect">
            <a:avLst/>
          </a:prstGeom>
          <a:noFill/>
          <a:ln>
            <a:noFill/>
          </a:ln>
        </p:spPr>
      </p:pic>
      <p:sp>
        <p:nvSpPr>
          <p:cNvPr id="1381" name="Google Shape;1381;p14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382" name="Google Shape;1382;p14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83" name="Google Shape;1383;p146"/>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Big centered title">
    <p:bg>
      <p:bgPr>
        <a:solidFill>
          <a:schemeClr val="accent1"/>
        </a:solidFill>
      </p:bgPr>
    </p:bg>
    <p:spTree>
      <p:nvGrpSpPr>
        <p:cNvPr id="1384" name="Shape 1384"/>
        <p:cNvGrpSpPr/>
        <p:nvPr/>
      </p:nvGrpSpPr>
      <p:grpSpPr>
        <a:xfrm>
          <a:off x="0" y="0"/>
          <a:ext cx="0" cy="0"/>
          <a:chOff x="0" y="0"/>
          <a:chExt cx="0" cy="0"/>
        </a:xfrm>
      </p:grpSpPr>
      <p:sp>
        <p:nvSpPr>
          <p:cNvPr id="1385" name="Google Shape;1385;p147"/>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1386" name="Google Shape;1386;p14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87" name="Google Shape;1387;p147"/>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Big centered title 1">
    <p:bg>
      <p:bgPr>
        <a:solidFill>
          <a:schemeClr val="lt1"/>
        </a:solidFill>
      </p:bgPr>
    </p:bg>
    <p:spTree>
      <p:nvGrpSpPr>
        <p:cNvPr id="1388" name="Shape 1388"/>
        <p:cNvGrpSpPr/>
        <p:nvPr/>
      </p:nvGrpSpPr>
      <p:grpSpPr>
        <a:xfrm>
          <a:off x="0" y="0"/>
          <a:ext cx="0" cy="0"/>
          <a:chOff x="0" y="0"/>
          <a:chExt cx="0" cy="0"/>
        </a:xfrm>
      </p:grpSpPr>
      <p:sp>
        <p:nvSpPr>
          <p:cNvPr id="1389" name="Google Shape;1389;p148"/>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accent5"/>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9pPr>
          </a:lstStyle>
          <a:p/>
        </p:txBody>
      </p:sp>
      <p:sp>
        <p:nvSpPr>
          <p:cNvPr id="1390" name="Google Shape;1390;p14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91" name="Google Shape;1391;p148"/>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 Layout 4">
    <p:bg>
      <p:bgPr>
        <a:solidFill>
          <a:schemeClr val="lt1"/>
        </a:solidFill>
      </p:bgPr>
    </p:bg>
    <p:spTree>
      <p:nvGrpSpPr>
        <p:cNvPr id="1392" name="Shape 1392"/>
        <p:cNvGrpSpPr/>
        <p:nvPr/>
      </p:nvGrpSpPr>
      <p:grpSpPr>
        <a:xfrm>
          <a:off x="0" y="0"/>
          <a:ext cx="0" cy="0"/>
          <a:chOff x="0" y="0"/>
          <a:chExt cx="0" cy="0"/>
        </a:xfrm>
      </p:grpSpPr>
      <p:pic>
        <p:nvPicPr>
          <p:cNvPr id="1393" name="Google Shape;1393;p149"/>
          <p:cNvPicPr preferRelativeResize="0"/>
          <p:nvPr/>
        </p:nvPicPr>
        <p:blipFill rotWithShape="1">
          <a:blip r:embed="rId2">
            <a:alphaModFix/>
          </a:blip>
          <a:srcRect b="28139" l="0" r="0" t="0"/>
          <a:stretch/>
        </p:blipFill>
        <p:spPr>
          <a:xfrm>
            <a:off x="0" y="2057400"/>
            <a:ext cx="2191500" cy="3086100"/>
          </a:xfrm>
          <a:prstGeom prst="rect">
            <a:avLst/>
          </a:prstGeom>
          <a:noFill/>
          <a:ln>
            <a:noFill/>
          </a:ln>
        </p:spPr>
      </p:pic>
      <p:sp>
        <p:nvSpPr>
          <p:cNvPr id="1394" name="Google Shape;1394;p149"/>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95" name="Google Shape;1395;p149"/>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396" name="Shape 1396"/>
        <p:cNvGrpSpPr/>
        <p:nvPr/>
      </p:nvGrpSpPr>
      <p:grpSpPr>
        <a:xfrm>
          <a:off x="0" y="0"/>
          <a:ext cx="0" cy="0"/>
          <a:chOff x="0" y="0"/>
          <a:chExt cx="0" cy="0"/>
        </a:xfrm>
      </p:grpSpPr>
      <p:pic>
        <p:nvPicPr>
          <p:cNvPr id="1397" name="Google Shape;1397;p150"/>
          <p:cNvPicPr preferRelativeResize="0"/>
          <p:nvPr/>
        </p:nvPicPr>
        <p:blipFill rotWithShape="1">
          <a:blip r:embed="rId2">
            <a:alphaModFix/>
          </a:blip>
          <a:srcRect b="30793" l="28215" r="28397" t="26017"/>
          <a:stretch/>
        </p:blipFill>
        <p:spPr>
          <a:xfrm>
            <a:off x="6354825" y="1435451"/>
            <a:ext cx="2263000" cy="2252800"/>
          </a:xfrm>
          <a:prstGeom prst="rect">
            <a:avLst/>
          </a:prstGeom>
          <a:noFill/>
          <a:ln>
            <a:noFill/>
          </a:ln>
        </p:spPr>
      </p:pic>
      <p:sp>
        <p:nvSpPr>
          <p:cNvPr id="1398" name="Google Shape;1398;p150"/>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pic>
        <p:nvPicPr>
          <p:cNvPr id="1399" name="Google Shape;1399;p150"/>
          <p:cNvPicPr preferRelativeResize="0"/>
          <p:nvPr/>
        </p:nvPicPr>
        <p:blipFill rotWithShape="1">
          <a:blip r:embed="rId3">
            <a:alphaModFix/>
          </a:blip>
          <a:srcRect b="0" l="0" r="0" t="0"/>
          <a:stretch/>
        </p:blipFill>
        <p:spPr>
          <a:xfrm>
            <a:off x="0" y="4571525"/>
            <a:ext cx="8585950" cy="570174"/>
          </a:xfrm>
          <a:prstGeom prst="rect">
            <a:avLst/>
          </a:prstGeom>
          <a:noFill/>
          <a:ln>
            <a:noFill/>
          </a:ln>
        </p:spPr>
      </p:pic>
      <p:sp>
        <p:nvSpPr>
          <p:cNvPr id="1400" name="Google Shape;1400;p150"/>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1"/>
                </a:solidFill>
                <a:latin typeface="Montserrat"/>
                <a:ea typeface="Montserrat"/>
                <a:cs typeface="Montserrat"/>
                <a:sym typeface="Montserrat"/>
              </a:rPr>
              <a:t>Innovative technology consulting for business.</a:t>
            </a:r>
            <a:endParaRPr b="1" i="0" sz="1200" u="none" cap="none" strike="noStrike">
              <a:solidFill>
                <a:schemeClr val="accent1"/>
              </a:solidFill>
              <a:latin typeface="Montserrat"/>
              <a:ea typeface="Montserrat"/>
              <a:cs typeface="Montserrat"/>
              <a:sym typeface="Montserrat"/>
            </a:endParaRPr>
          </a:p>
        </p:txBody>
      </p:sp>
      <p:pic>
        <p:nvPicPr>
          <p:cNvPr id="1401" name="Google Shape;1401;p150"/>
          <p:cNvPicPr preferRelativeResize="0"/>
          <p:nvPr/>
        </p:nvPicPr>
        <p:blipFill rotWithShape="1">
          <a:blip r:embed="rId4">
            <a:alphaModFix/>
          </a:blip>
          <a:srcRect b="0" l="0" r="0" t="0"/>
          <a:stretch/>
        </p:blipFill>
        <p:spPr>
          <a:xfrm>
            <a:off x="536477" y="292289"/>
            <a:ext cx="1923225" cy="570425"/>
          </a:xfrm>
          <a:prstGeom prst="rect">
            <a:avLst/>
          </a:prstGeom>
          <a:noFill/>
          <a:ln>
            <a:noFill/>
          </a:ln>
        </p:spPr>
      </p:pic>
      <p:sp>
        <p:nvSpPr>
          <p:cNvPr id="1402" name="Google Shape;1402;p150"/>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1403" name="Google Shape;1403;p150"/>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404" name="Google Shape;1404;p15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Intro animation - Logotype">
    <p:spTree>
      <p:nvGrpSpPr>
        <p:cNvPr id="1405" name="Shape 1405"/>
        <p:cNvGrpSpPr/>
        <p:nvPr/>
      </p:nvGrpSpPr>
      <p:grpSpPr>
        <a:xfrm>
          <a:off x="0" y="0"/>
          <a:ext cx="0" cy="0"/>
          <a:chOff x="0" y="0"/>
          <a:chExt cx="0" cy="0"/>
        </a:xfrm>
      </p:grpSpPr>
      <p:pic>
        <p:nvPicPr>
          <p:cNvPr id="1406" name="Google Shape;1406;p151"/>
          <p:cNvPicPr preferRelativeResize="0"/>
          <p:nvPr/>
        </p:nvPicPr>
        <p:blipFill rotWithShape="1">
          <a:blip r:embed="rId2">
            <a:alphaModFix/>
          </a:blip>
          <a:srcRect b="0" l="39" r="38" t="0"/>
          <a:stretch/>
        </p:blipFill>
        <p:spPr>
          <a:xfrm>
            <a:off x="3761" y="0"/>
            <a:ext cx="9136483" cy="5143500"/>
          </a:xfrm>
          <a:prstGeom prst="rect">
            <a:avLst/>
          </a:prstGeom>
          <a:noFill/>
          <a:ln>
            <a:noFill/>
          </a:ln>
        </p:spPr>
      </p:pic>
      <p:sp>
        <p:nvSpPr>
          <p:cNvPr id="1407" name="Google Shape;1407;p15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Numbered Slide - Red 2 1">
    <p:bg>
      <p:bgPr>
        <a:solidFill>
          <a:schemeClr val="lt1"/>
        </a:solidFill>
      </p:bgPr>
    </p:bg>
    <p:spTree>
      <p:nvGrpSpPr>
        <p:cNvPr id="1408" name="Shape 1408"/>
        <p:cNvGrpSpPr/>
        <p:nvPr/>
      </p:nvGrpSpPr>
      <p:grpSpPr>
        <a:xfrm>
          <a:off x="0" y="0"/>
          <a:ext cx="0" cy="0"/>
          <a:chOff x="0" y="0"/>
          <a:chExt cx="0" cy="0"/>
        </a:xfrm>
      </p:grpSpPr>
      <p:pic>
        <p:nvPicPr>
          <p:cNvPr id="1409" name="Google Shape;1409;p152"/>
          <p:cNvPicPr preferRelativeResize="0"/>
          <p:nvPr/>
        </p:nvPicPr>
        <p:blipFill rotWithShape="1">
          <a:blip r:embed="rId2">
            <a:alphaModFix/>
          </a:blip>
          <a:srcRect b="28" l="0" r="0" t="39"/>
          <a:stretch/>
        </p:blipFill>
        <p:spPr>
          <a:xfrm>
            <a:off x="6892244" y="2346255"/>
            <a:ext cx="2251759" cy="450991"/>
          </a:xfrm>
          <a:prstGeom prst="rect">
            <a:avLst/>
          </a:prstGeom>
          <a:noFill/>
          <a:ln>
            <a:noFill/>
          </a:ln>
        </p:spPr>
      </p:pic>
      <p:sp>
        <p:nvSpPr>
          <p:cNvPr id="1410" name="Google Shape;1410;p15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1411" name="Google Shape;1411;p15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12" name="Google Shape;1412;p15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13" name="Google Shape;1413;p152"/>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
        <p:nvSpPr>
          <p:cNvPr id="1414" name="Google Shape;1414;p15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95" name="Shape 95"/>
        <p:cNvGrpSpPr/>
        <p:nvPr/>
      </p:nvGrpSpPr>
      <p:grpSpPr>
        <a:xfrm>
          <a:off x="0" y="0"/>
          <a:ext cx="0" cy="0"/>
          <a:chOff x="0" y="0"/>
          <a:chExt cx="0" cy="0"/>
        </a:xfrm>
      </p:grpSpPr>
      <p:sp>
        <p:nvSpPr>
          <p:cNvPr id="96" name="Google Shape;96;p16"/>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97" name="Google Shape;97;p1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98" name="Google Shape;98;p1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Numbered Slide - Red 2 1 1">
    <p:bg>
      <p:bgPr>
        <a:solidFill>
          <a:schemeClr val="lt1"/>
        </a:solidFill>
      </p:bgPr>
    </p:bg>
    <p:spTree>
      <p:nvGrpSpPr>
        <p:cNvPr id="1415" name="Shape 1415"/>
        <p:cNvGrpSpPr/>
        <p:nvPr/>
      </p:nvGrpSpPr>
      <p:grpSpPr>
        <a:xfrm>
          <a:off x="0" y="0"/>
          <a:ext cx="0" cy="0"/>
          <a:chOff x="0" y="0"/>
          <a:chExt cx="0" cy="0"/>
        </a:xfrm>
      </p:grpSpPr>
      <p:pic>
        <p:nvPicPr>
          <p:cNvPr id="1416" name="Google Shape;1416;p153"/>
          <p:cNvPicPr preferRelativeResize="0"/>
          <p:nvPr/>
        </p:nvPicPr>
        <p:blipFill rotWithShape="1">
          <a:blip r:embed="rId2">
            <a:alphaModFix/>
          </a:blip>
          <a:srcRect b="0" l="0" r="0" t="0"/>
          <a:stretch/>
        </p:blipFill>
        <p:spPr>
          <a:xfrm>
            <a:off x="6892243" y="1445872"/>
            <a:ext cx="2251760" cy="2251760"/>
          </a:xfrm>
          <a:prstGeom prst="rect">
            <a:avLst/>
          </a:prstGeom>
          <a:noFill/>
          <a:ln>
            <a:noFill/>
          </a:ln>
        </p:spPr>
      </p:pic>
      <p:sp>
        <p:nvSpPr>
          <p:cNvPr id="1417" name="Google Shape;1417;p15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1418" name="Google Shape;1418;p15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19" name="Google Shape;1419;p15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20" name="Google Shape;1420;p153"/>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
        <p:nvSpPr>
          <p:cNvPr id="1421" name="Google Shape;1421;p15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Numbered slide - White 1">
    <p:bg>
      <p:bgPr>
        <a:solidFill>
          <a:schemeClr val="lt1"/>
        </a:solidFill>
      </p:bgPr>
    </p:bg>
    <p:spTree>
      <p:nvGrpSpPr>
        <p:cNvPr id="1422" name="Shape 1422"/>
        <p:cNvGrpSpPr/>
        <p:nvPr/>
      </p:nvGrpSpPr>
      <p:grpSpPr>
        <a:xfrm>
          <a:off x="0" y="0"/>
          <a:ext cx="0" cy="0"/>
          <a:chOff x="0" y="0"/>
          <a:chExt cx="0" cy="0"/>
        </a:xfrm>
      </p:grpSpPr>
      <p:pic>
        <p:nvPicPr>
          <p:cNvPr id="1423" name="Google Shape;1423;p154"/>
          <p:cNvPicPr preferRelativeResize="0"/>
          <p:nvPr/>
        </p:nvPicPr>
        <p:blipFill rotWithShape="1">
          <a:blip r:embed="rId2">
            <a:alphaModFix/>
          </a:blip>
          <a:srcRect b="19" l="0" r="0" t="19"/>
          <a:stretch/>
        </p:blipFill>
        <p:spPr>
          <a:xfrm>
            <a:off x="7103566" y="1807175"/>
            <a:ext cx="2040433" cy="3327096"/>
          </a:xfrm>
          <a:prstGeom prst="rect">
            <a:avLst/>
          </a:prstGeom>
          <a:noFill/>
          <a:ln>
            <a:noFill/>
          </a:ln>
        </p:spPr>
      </p:pic>
      <p:sp>
        <p:nvSpPr>
          <p:cNvPr id="1424" name="Google Shape;1424;p15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1425" name="Google Shape;1425;p15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26" name="Google Shape;1426;p15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
        <p:nvSpPr>
          <p:cNvPr id="1427" name="Google Shape;1427;p15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28" name="Google Shape;1428;p154"/>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Header Slide with looping hallmark 1">
    <p:bg>
      <p:bgPr>
        <a:solidFill>
          <a:schemeClr val="lt1"/>
        </a:solidFill>
      </p:bgPr>
    </p:bg>
    <p:spTree>
      <p:nvGrpSpPr>
        <p:cNvPr id="1429" name="Shape 1429"/>
        <p:cNvGrpSpPr/>
        <p:nvPr/>
      </p:nvGrpSpPr>
      <p:grpSpPr>
        <a:xfrm>
          <a:off x="0" y="0"/>
          <a:ext cx="0" cy="0"/>
          <a:chOff x="0" y="0"/>
          <a:chExt cx="0" cy="0"/>
        </a:xfrm>
      </p:grpSpPr>
      <p:pic>
        <p:nvPicPr>
          <p:cNvPr id="1430" name="Google Shape;1430;p155"/>
          <p:cNvPicPr preferRelativeResize="0"/>
          <p:nvPr/>
        </p:nvPicPr>
        <p:blipFill rotWithShape="1">
          <a:blip r:embed="rId2">
            <a:alphaModFix/>
          </a:blip>
          <a:srcRect b="0" l="0" r="7019" t="0"/>
          <a:stretch/>
        </p:blipFill>
        <p:spPr>
          <a:xfrm>
            <a:off x="3644751" y="1"/>
            <a:ext cx="5499250" cy="5143499"/>
          </a:xfrm>
          <a:prstGeom prst="rect">
            <a:avLst/>
          </a:prstGeom>
          <a:noFill/>
          <a:ln>
            <a:noFill/>
          </a:ln>
        </p:spPr>
      </p:pic>
      <p:sp>
        <p:nvSpPr>
          <p:cNvPr id="1431" name="Google Shape;1431;p155"/>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9pPr>
          </a:lstStyle>
          <a:p/>
        </p:txBody>
      </p:sp>
      <p:sp>
        <p:nvSpPr>
          <p:cNvPr id="1432" name="Google Shape;1432;p155"/>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1433" name="Google Shape;1433;p155"/>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
        <p:nvSpPr>
          <p:cNvPr id="1434" name="Google Shape;1434;p15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Header Slide with looping hallmark 1 3">
    <p:bg>
      <p:bgPr>
        <a:solidFill>
          <a:schemeClr val="lt1"/>
        </a:solidFill>
      </p:bgPr>
    </p:bg>
    <p:spTree>
      <p:nvGrpSpPr>
        <p:cNvPr id="1435" name="Shape 1435"/>
        <p:cNvGrpSpPr/>
        <p:nvPr/>
      </p:nvGrpSpPr>
      <p:grpSpPr>
        <a:xfrm>
          <a:off x="0" y="0"/>
          <a:ext cx="0" cy="0"/>
          <a:chOff x="0" y="0"/>
          <a:chExt cx="0" cy="0"/>
        </a:xfrm>
      </p:grpSpPr>
      <p:pic>
        <p:nvPicPr>
          <p:cNvPr id="1436" name="Google Shape;1436;p156"/>
          <p:cNvPicPr preferRelativeResize="0"/>
          <p:nvPr/>
        </p:nvPicPr>
        <p:blipFill rotWithShape="1">
          <a:blip r:embed="rId2">
            <a:alphaModFix/>
          </a:blip>
          <a:srcRect b="0" l="0" r="43515" t="0"/>
          <a:stretch/>
        </p:blipFill>
        <p:spPr>
          <a:xfrm rot="10800000">
            <a:off x="2" y="3"/>
            <a:ext cx="3340825" cy="5143499"/>
          </a:xfrm>
          <a:prstGeom prst="rect">
            <a:avLst/>
          </a:prstGeom>
          <a:noFill/>
          <a:ln>
            <a:noFill/>
          </a:ln>
        </p:spPr>
      </p:pic>
      <p:sp>
        <p:nvSpPr>
          <p:cNvPr id="1437" name="Google Shape;1437;p156"/>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pic>
        <p:nvPicPr>
          <p:cNvPr id="1438" name="Google Shape;1438;p156"/>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
        <p:nvSpPr>
          <p:cNvPr id="1439" name="Google Shape;1439;p15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Header Slide with looping hallmark 1 2 2">
    <p:bg>
      <p:bgPr>
        <a:solidFill>
          <a:schemeClr val="lt1"/>
        </a:solidFill>
      </p:bgPr>
    </p:bg>
    <p:spTree>
      <p:nvGrpSpPr>
        <p:cNvPr id="1440" name="Shape 1440"/>
        <p:cNvGrpSpPr/>
        <p:nvPr/>
      </p:nvGrpSpPr>
      <p:grpSpPr>
        <a:xfrm>
          <a:off x="0" y="0"/>
          <a:ext cx="0" cy="0"/>
          <a:chOff x="0" y="0"/>
          <a:chExt cx="0" cy="0"/>
        </a:xfrm>
      </p:grpSpPr>
      <p:pic>
        <p:nvPicPr>
          <p:cNvPr id="1441" name="Google Shape;1441;p157"/>
          <p:cNvPicPr preferRelativeResize="0"/>
          <p:nvPr/>
        </p:nvPicPr>
        <p:blipFill rotWithShape="1">
          <a:blip r:embed="rId2">
            <a:alphaModFix/>
          </a:blip>
          <a:srcRect b="0" l="0" r="43515" t="0"/>
          <a:stretch/>
        </p:blipFill>
        <p:spPr>
          <a:xfrm flipH="1">
            <a:off x="5803177" y="1"/>
            <a:ext cx="3340825" cy="5143499"/>
          </a:xfrm>
          <a:prstGeom prst="rect">
            <a:avLst/>
          </a:prstGeom>
          <a:noFill/>
          <a:ln>
            <a:noFill/>
          </a:ln>
        </p:spPr>
      </p:pic>
      <p:sp>
        <p:nvSpPr>
          <p:cNvPr id="1442" name="Google Shape;1442;p157"/>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43" name="Google Shape;1443;p15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44" name="Google Shape;1444;p157"/>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Header Slide with looping hallmark 1 2 2 1">
    <p:bg>
      <p:bgPr>
        <a:solidFill>
          <a:schemeClr val="lt1"/>
        </a:solidFill>
      </p:bgPr>
    </p:bg>
    <p:spTree>
      <p:nvGrpSpPr>
        <p:cNvPr id="1445" name="Shape 1445"/>
        <p:cNvGrpSpPr/>
        <p:nvPr/>
      </p:nvGrpSpPr>
      <p:grpSpPr>
        <a:xfrm>
          <a:off x="0" y="0"/>
          <a:ext cx="0" cy="0"/>
          <a:chOff x="0" y="0"/>
          <a:chExt cx="0" cy="0"/>
        </a:xfrm>
      </p:grpSpPr>
      <p:pic>
        <p:nvPicPr>
          <p:cNvPr id="1446" name="Google Shape;1446;p158"/>
          <p:cNvPicPr preferRelativeResize="0"/>
          <p:nvPr/>
        </p:nvPicPr>
        <p:blipFill rotWithShape="1">
          <a:blip r:embed="rId2">
            <a:alphaModFix/>
          </a:blip>
          <a:srcRect b="0" l="0" r="43515" t="0"/>
          <a:stretch/>
        </p:blipFill>
        <p:spPr>
          <a:xfrm flipH="1">
            <a:off x="5803177" y="1"/>
            <a:ext cx="3340825" cy="5143499"/>
          </a:xfrm>
          <a:prstGeom prst="rect">
            <a:avLst/>
          </a:prstGeom>
          <a:noFill/>
          <a:ln>
            <a:noFill/>
          </a:ln>
        </p:spPr>
      </p:pic>
      <p:sp>
        <p:nvSpPr>
          <p:cNvPr id="1447" name="Google Shape;1447;p158"/>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48" name="Google Shape;1448;p15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49" name="Google Shape;1449;p158"/>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Header Slide with looping hallmark 1 2 1">
    <p:bg>
      <p:bgPr>
        <a:solidFill>
          <a:schemeClr val="accent1"/>
        </a:solidFill>
      </p:bgPr>
    </p:bg>
    <p:spTree>
      <p:nvGrpSpPr>
        <p:cNvPr id="1450" name="Shape 1450"/>
        <p:cNvGrpSpPr/>
        <p:nvPr/>
      </p:nvGrpSpPr>
      <p:grpSpPr>
        <a:xfrm>
          <a:off x="0" y="0"/>
          <a:ext cx="0" cy="0"/>
          <a:chOff x="0" y="0"/>
          <a:chExt cx="0" cy="0"/>
        </a:xfrm>
      </p:grpSpPr>
      <p:pic>
        <p:nvPicPr>
          <p:cNvPr id="1451" name="Google Shape;1451;p159"/>
          <p:cNvPicPr preferRelativeResize="0"/>
          <p:nvPr/>
        </p:nvPicPr>
        <p:blipFill rotWithShape="1">
          <a:blip r:embed="rId2">
            <a:alphaModFix/>
          </a:blip>
          <a:srcRect b="0" l="0" r="43515" t="0"/>
          <a:stretch/>
        </p:blipFill>
        <p:spPr>
          <a:xfrm>
            <a:off x="5803176" y="1"/>
            <a:ext cx="3340825" cy="5143499"/>
          </a:xfrm>
          <a:prstGeom prst="rect">
            <a:avLst/>
          </a:prstGeom>
          <a:noFill/>
          <a:ln>
            <a:noFill/>
          </a:ln>
        </p:spPr>
      </p:pic>
      <p:sp>
        <p:nvSpPr>
          <p:cNvPr id="1452" name="Google Shape;1452;p159"/>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1pPr>
            <a:lvl2pPr indent="-292100" lvl="1" marL="914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2pPr>
            <a:lvl3pPr indent="-292100" lvl="2" marL="1371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3pPr>
            <a:lvl4pPr indent="-292100" lvl="3" marL="1828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5pPr>
            <a:lvl6pPr indent="-292100" lvl="5" marL="2743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6pPr>
            <a:lvl7pPr indent="-292100" lvl="6" marL="3200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7pPr>
            <a:lvl8pPr indent="-292100" lvl="7" marL="3657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8pPr>
            <a:lvl9pPr indent="-292100" lvl="8" marL="4114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9pPr>
          </a:lstStyle>
          <a:p/>
        </p:txBody>
      </p:sp>
      <p:sp>
        <p:nvSpPr>
          <p:cNvPr id="1453" name="Google Shape;1453;p159"/>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1454" name="Google Shape;1454;p15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55" name="Google Shape;1455;p159"/>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Mask for pictures 1">
    <p:bg>
      <p:bgPr>
        <a:solidFill>
          <a:srgbClr val="F5C553"/>
        </a:solidFill>
      </p:bgPr>
    </p:bg>
    <p:spTree>
      <p:nvGrpSpPr>
        <p:cNvPr id="1456" name="Shape 1456"/>
        <p:cNvGrpSpPr/>
        <p:nvPr/>
      </p:nvGrpSpPr>
      <p:grpSpPr>
        <a:xfrm>
          <a:off x="0" y="0"/>
          <a:ext cx="0" cy="0"/>
          <a:chOff x="0" y="0"/>
          <a:chExt cx="0" cy="0"/>
        </a:xfrm>
      </p:grpSpPr>
      <p:pic>
        <p:nvPicPr>
          <p:cNvPr id="1457" name="Google Shape;1457;p160"/>
          <p:cNvPicPr preferRelativeResize="0"/>
          <p:nvPr/>
        </p:nvPicPr>
        <p:blipFill rotWithShape="1">
          <a:blip r:embed="rId2">
            <a:alphaModFix/>
          </a:blip>
          <a:srcRect b="0" l="0" r="43899" t="0"/>
          <a:stretch/>
        </p:blipFill>
        <p:spPr>
          <a:xfrm>
            <a:off x="4869976" y="0"/>
            <a:ext cx="4274025" cy="5143500"/>
          </a:xfrm>
          <a:prstGeom prst="rect">
            <a:avLst/>
          </a:prstGeom>
          <a:noFill/>
          <a:ln>
            <a:noFill/>
          </a:ln>
        </p:spPr>
      </p:pic>
      <p:pic>
        <p:nvPicPr>
          <p:cNvPr id="1458" name="Google Shape;1458;p160"/>
          <p:cNvPicPr preferRelativeResize="0"/>
          <p:nvPr/>
        </p:nvPicPr>
        <p:blipFill rotWithShape="1">
          <a:blip r:embed="rId3">
            <a:alphaModFix/>
          </a:blip>
          <a:srcRect b="0" l="0" r="0" t="0"/>
          <a:stretch/>
        </p:blipFill>
        <p:spPr>
          <a:xfrm>
            <a:off x="1" y="-1"/>
            <a:ext cx="8369900" cy="5143500"/>
          </a:xfrm>
          <a:prstGeom prst="rect">
            <a:avLst/>
          </a:prstGeom>
          <a:noFill/>
          <a:ln>
            <a:noFill/>
          </a:ln>
        </p:spPr>
      </p:pic>
      <p:sp>
        <p:nvSpPr>
          <p:cNvPr id="1459" name="Google Shape;1459;p160"/>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460" name="Google Shape;1460;p160"/>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1461" name="Google Shape;1461;p16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62" name="Google Shape;1462;p160"/>
          <p:cNvPicPr preferRelativeResize="0"/>
          <p:nvPr/>
        </p:nvPicPr>
        <p:blipFill rotWithShape="1">
          <a:blip r:embed="rId4">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Picture slide with mask 2">
    <p:bg>
      <p:bgPr>
        <a:solidFill>
          <a:schemeClr val="accent5"/>
        </a:solidFill>
      </p:bgPr>
    </p:bg>
    <p:spTree>
      <p:nvGrpSpPr>
        <p:cNvPr id="1463" name="Shape 1463"/>
        <p:cNvGrpSpPr/>
        <p:nvPr/>
      </p:nvGrpSpPr>
      <p:grpSpPr>
        <a:xfrm>
          <a:off x="0" y="0"/>
          <a:ext cx="0" cy="0"/>
          <a:chOff x="0" y="0"/>
          <a:chExt cx="0" cy="0"/>
        </a:xfrm>
      </p:grpSpPr>
      <p:pic>
        <p:nvPicPr>
          <p:cNvPr id="1464" name="Google Shape;1464;p161"/>
          <p:cNvPicPr preferRelativeResize="0"/>
          <p:nvPr/>
        </p:nvPicPr>
        <p:blipFill rotWithShape="1">
          <a:blip r:embed="rId2">
            <a:alphaModFix/>
          </a:blip>
          <a:srcRect b="0" l="0" r="14323" t="0"/>
          <a:stretch/>
        </p:blipFill>
        <p:spPr>
          <a:xfrm>
            <a:off x="3644751" y="0"/>
            <a:ext cx="5499244" cy="5143504"/>
          </a:xfrm>
          <a:prstGeom prst="rect">
            <a:avLst/>
          </a:prstGeom>
          <a:noFill/>
          <a:ln>
            <a:noFill/>
          </a:ln>
        </p:spPr>
      </p:pic>
      <p:pic>
        <p:nvPicPr>
          <p:cNvPr id="1465" name="Google Shape;1465;p161"/>
          <p:cNvPicPr preferRelativeResize="0"/>
          <p:nvPr/>
        </p:nvPicPr>
        <p:blipFill rotWithShape="1">
          <a:blip r:embed="rId3">
            <a:alphaModFix/>
          </a:blip>
          <a:srcRect b="0" l="25121" r="0" t="0"/>
          <a:stretch/>
        </p:blipFill>
        <p:spPr>
          <a:xfrm>
            <a:off x="1" y="0"/>
            <a:ext cx="6267025" cy="5143500"/>
          </a:xfrm>
          <a:prstGeom prst="rect">
            <a:avLst/>
          </a:prstGeom>
          <a:noFill/>
          <a:ln>
            <a:noFill/>
          </a:ln>
        </p:spPr>
      </p:pic>
      <p:sp>
        <p:nvSpPr>
          <p:cNvPr id="1466" name="Google Shape;1466;p16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467" name="Google Shape;1467;p16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68" name="Google Shape;1468;p161"/>
          <p:cNvPicPr preferRelativeResize="0"/>
          <p:nvPr/>
        </p:nvPicPr>
        <p:blipFill rotWithShape="1">
          <a:blip r:embed="rId4">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Picture slide with mask 2 1 - B&amp;W version.">
    <p:bg>
      <p:bgPr>
        <a:solidFill>
          <a:schemeClr val="accent5"/>
        </a:solidFill>
      </p:bgPr>
    </p:bg>
    <p:spTree>
      <p:nvGrpSpPr>
        <p:cNvPr id="1469" name="Shape 1469"/>
        <p:cNvGrpSpPr/>
        <p:nvPr/>
      </p:nvGrpSpPr>
      <p:grpSpPr>
        <a:xfrm>
          <a:off x="0" y="0"/>
          <a:ext cx="0" cy="0"/>
          <a:chOff x="0" y="0"/>
          <a:chExt cx="0" cy="0"/>
        </a:xfrm>
      </p:grpSpPr>
      <p:pic>
        <p:nvPicPr>
          <p:cNvPr id="1470" name="Google Shape;1470;p162"/>
          <p:cNvPicPr preferRelativeResize="0"/>
          <p:nvPr/>
        </p:nvPicPr>
        <p:blipFill rotWithShape="1">
          <a:blip r:embed="rId2">
            <a:alphaModFix/>
          </a:blip>
          <a:srcRect b="0" l="0" r="14323" t="0"/>
          <a:stretch/>
        </p:blipFill>
        <p:spPr>
          <a:xfrm>
            <a:off x="3644751" y="0"/>
            <a:ext cx="5499244" cy="5143504"/>
          </a:xfrm>
          <a:prstGeom prst="rect">
            <a:avLst/>
          </a:prstGeom>
          <a:noFill/>
          <a:ln>
            <a:noFill/>
          </a:ln>
        </p:spPr>
      </p:pic>
      <p:pic>
        <p:nvPicPr>
          <p:cNvPr id="1471" name="Google Shape;1471;p162"/>
          <p:cNvPicPr preferRelativeResize="0"/>
          <p:nvPr/>
        </p:nvPicPr>
        <p:blipFill rotWithShape="1">
          <a:blip r:embed="rId3">
            <a:alphaModFix/>
          </a:blip>
          <a:srcRect b="0" l="25121" r="0" t="0"/>
          <a:stretch/>
        </p:blipFill>
        <p:spPr>
          <a:xfrm>
            <a:off x="1" y="0"/>
            <a:ext cx="6267025" cy="5143500"/>
          </a:xfrm>
          <a:prstGeom prst="rect">
            <a:avLst/>
          </a:prstGeom>
          <a:noFill/>
          <a:ln>
            <a:noFill/>
          </a:ln>
        </p:spPr>
      </p:pic>
      <p:sp>
        <p:nvSpPr>
          <p:cNvPr id="1472" name="Google Shape;1472;p16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473" name="Google Shape;1473;p16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74" name="Google Shape;1474;p162"/>
          <p:cNvPicPr preferRelativeResize="0"/>
          <p:nvPr/>
        </p:nvPicPr>
        <p:blipFill rotWithShape="1">
          <a:blip r:embed="rId4">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1" name="Google Shape;101;p1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02" name="Google Shape;102;p17"/>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Quotes 1">
    <p:bg>
      <p:bgPr>
        <a:solidFill>
          <a:schemeClr val="lt1"/>
        </a:solidFill>
      </p:bgPr>
    </p:bg>
    <p:spTree>
      <p:nvGrpSpPr>
        <p:cNvPr id="1475" name="Shape 1475"/>
        <p:cNvGrpSpPr/>
        <p:nvPr/>
      </p:nvGrpSpPr>
      <p:grpSpPr>
        <a:xfrm>
          <a:off x="0" y="0"/>
          <a:ext cx="0" cy="0"/>
          <a:chOff x="0" y="0"/>
          <a:chExt cx="0" cy="0"/>
        </a:xfrm>
      </p:grpSpPr>
      <p:pic>
        <p:nvPicPr>
          <p:cNvPr id="1476" name="Google Shape;1476;p163"/>
          <p:cNvPicPr preferRelativeResize="0"/>
          <p:nvPr/>
        </p:nvPicPr>
        <p:blipFill rotWithShape="1">
          <a:blip r:embed="rId2">
            <a:alphaModFix/>
          </a:blip>
          <a:srcRect b="0" l="49652" r="0" t="0"/>
          <a:stretch/>
        </p:blipFill>
        <p:spPr>
          <a:xfrm>
            <a:off x="2" y="1678176"/>
            <a:ext cx="899775" cy="1787176"/>
          </a:xfrm>
          <a:prstGeom prst="rect">
            <a:avLst/>
          </a:prstGeom>
          <a:noFill/>
          <a:ln>
            <a:noFill/>
          </a:ln>
        </p:spPr>
      </p:pic>
      <p:pic>
        <p:nvPicPr>
          <p:cNvPr id="1477" name="Google Shape;1477;p163"/>
          <p:cNvPicPr preferRelativeResize="0"/>
          <p:nvPr/>
        </p:nvPicPr>
        <p:blipFill rotWithShape="1">
          <a:blip r:embed="rId3">
            <a:alphaModFix/>
          </a:blip>
          <a:srcRect b="0" l="50447" r="0" t="0"/>
          <a:stretch/>
        </p:blipFill>
        <p:spPr>
          <a:xfrm flipH="1" rot="10800000">
            <a:off x="902025" y="1678200"/>
            <a:ext cx="885926" cy="1787950"/>
          </a:xfrm>
          <a:prstGeom prst="rect">
            <a:avLst/>
          </a:prstGeom>
          <a:noFill/>
          <a:ln>
            <a:noFill/>
          </a:ln>
        </p:spPr>
      </p:pic>
      <p:pic>
        <p:nvPicPr>
          <p:cNvPr id="1478" name="Google Shape;1478;p163"/>
          <p:cNvPicPr preferRelativeResize="0"/>
          <p:nvPr/>
        </p:nvPicPr>
        <p:blipFill rotWithShape="1">
          <a:blip r:embed="rId4">
            <a:alphaModFix/>
          </a:blip>
          <a:srcRect b="0" l="0" r="63167" t="0"/>
          <a:stretch/>
        </p:blipFill>
        <p:spPr>
          <a:xfrm flipH="1">
            <a:off x="8244226" y="1678189"/>
            <a:ext cx="899774" cy="1787172"/>
          </a:xfrm>
          <a:prstGeom prst="rect">
            <a:avLst/>
          </a:prstGeom>
          <a:noFill/>
          <a:ln>
            <a:noFill/>
          </a:ln>
        </p:spPr>
      </p:pic>
      <p:sp>
        <p:nvSpPr>
          <p:cNvPr id="1479" name="Google Shape;1479;p163"/>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9pPr>
          </a:lstStyle>
          <a:p/>
        </p:txBody>
      </p:sp>
      <p:sp>
        <p:nvSpPr>
          <p:cNvPr id="1480" name="Google Shape;1480;p163"/>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1481" name="Google Shape;1481;p16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82" name="Google Shape;1482;p163"/>
          <p:cNvPicPr preferRelativeResize="0"/>
          <p:nvPr/>
        </p:nvPicPr>
        <p:blipFill rotWithShape="1">
          <a:blip r:embed="rId5">
            <a:alphaModFix/>
          </a:blip>
          <a:srcRect b="0" l="0" r="0" t="0"/>
          <a:stretch/>
        </p:blipFill>
        <p:spPr>
          <a:xfrm>
            <a:off x="147560" y="4776975"/>
            <a:ext cx="229582" cy="229800"/>
          </a:xfrm>
          <a:prstGeom prst="rect">
            <a:avLst/>
          </a:prstGeom>
          <a:noFill/>
          <a:ln>
            <a:noFill/>
          </a:ln>
        </p:spPr>
      </p:pic>
      <p:sp>
        <p:nvSpPr>
          <p:cNvPr id="1483" name="Google Shape;1483;p163"/>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Author - Speaker.">
    <p:bg>
      <p:bgPr>
        <a:solidFill>
          <a:schemeClr val="lt1"/>
        </a:solidFill>
      </p:bgPr>
    </p:bg>
    <p:spTree>
      <p:nvGrpSpPr>
        <p:cNvPr id="1484" name="Shape 1484"/>
        <p:cNvGrpSpPr/>
        <p:nvPr/>
      </p:nvGrpSpPr>
      <p:grpSpPr>
        <a:xfrm>
          <a:off x="0" y="0"/>
          <a:ext cx="0" cy="0"/>
          <a:chOff x="0" y="0"/>
          <a:chExt cx="0" cy="0"/>
        </a:xfrm>
      </p:grpSpPr>
      <p:sp>
        <p:nvSpPr>
          <p:cNvPr id="1485" name="Google Shape;1485;p164"/>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1486" name="Google Shape;1486;p164"/>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p:txBody>
      </p:sp>
      <p:sp>
        <p:nvSpPr>
          <p:cNvPr id="1487" name="Google Shape;1487;p16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88" name="Google Shape;1488;p164"/>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Our team.">
    <p:bg>
      <p:bgPr>
        <a:solidFill>
          <a:schemeClr val="lt1"/>
        </a:solidFill>
      </p:bgPr>
    </p:bg>
    <p:spTree>
      <p:nvGrpSpPr>
        <p:cNvPr id="1489" name="Shape 1489"/>
        <p:cNvGrpSpPr/>
        <p:nvPr/>
      </p:nvGrpSpPr>
      <p:grpSpPr>
        <a:xfrm>
          <a:off x="0" y="0"/>
          <a:ext cx="0" cy="0"/>
          <a:chOff x="0" y="0"/>
          <a:chExt cx="0" cy="0"/>
        </a:xfrm>
      </p:grpSpPr>
      <p:sp>
        <p:nvSpPr>
          <p:cNvPr id="1490" name="Google Shape;1490;p165"/>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491" name="Google Shape;1491;p16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92" name="Google Shape;1492;p165"/>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Icon repository - Red 1">
    <p:bg>
      <p:bgPr>
        <a:solidFill>
          <a:schemeClr val="lt1"/>
        </a:solidFill>
      </p:bgPr>
    </p:bg>
    <p:spTree>
      <p:nvGrpSpPr>
        <p:cNvPr id="1493" name="Shape 1493"/>
        <p:cNvGrpSpPr/>
        <p:nvPr/>
      </p:nvGrpSpPr>
      <p:grpSpPr>
        <a:xfrm>
          <a:off x="0" y="0"/>
          <a:ext cx="0" cy="0"/>
          <a:chOff x="0" y="0"/>
          <a:chExt cx="0" cy="0"/>
        </a:xfrm>
      </p:grpSpPr>
      <p:sp>
        <p:nvSpPr>
          <p:cNvPr id="1494" name="Google Shape;1494;p166"/>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9pPr>
          </a:lstStyle>
          <a:p/>
        </p:txBody>
      </p:sp>
      <p:sp>
        <p:nvSpPr>
          <p:cNvPr id="1495" name="Google Shape;1495;p16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496" name="Google Shape;1496;p166"/>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Header Slide with looping hallmark 1 1">
    <p:bg>
      <p:bgPr>
        <a:solidFill>
          <a:schemeClr val="lt1"/>
        </a:solidFill>
      </p:bgPr>
    </p:bg>
    <p:spTree>
      <p:nvGrpSpPr>
        <p:cNvPr id="1497" name="Shape 1497"/>
        <p:cNvGrpSpPr/>
        <p:nvPr/>
      </p:nvGrpSpPr>
      <p:grpSpPr>
        <a:xfrm>
          <a:off x="0" y="0"/>
          <a:ext cx="0" cy="0"/>
          <a:chOff x="0" y="0"/>
          <a:chExt cx="0" cy="0"/>
        </a:xfrm>
      </p:grpSpPr>
      <p:pic>
        <p:nvPicPr>
          <p:cNvPr id="1498" name="Google Shape;1498;p167"/>
          <p:cNvPicPr preferRelativeResize="0"/>
          <p:nvPr/>
        </p:nvPicPr>
        <p:blipFill rotWithShape="1">
          <a:blip r:embed="rId2">
            <a:alphaModFix/>
          </a:blip>
          <a:srcRect b="0" l="0" r="7019" t="0"/>
          <a:stretch/>
        </p:blipFill>
        <p:spPr>
          <a:xfrm>
            <a:off x="3644751" y="1"/>
            <a:ext cx="5499250" cy="5143499"/>
          </a:xfrm>
          <a:prstGeom prst="rect">
            <a:avLst/>
          </a:prstGeom>
          <a:noFill/>
          <a:ln>
            <a:noFill/>
          </a:ln>
        </p:spPr>
      </p:pic>
      <p:sp>
        <p:nvSpPr>
          <p:cNvPr id="1499" name="Google Shape;1499;p167"/>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9pPr>
          </a:lstStyle>
          <a:p/>
        </p:txBody>
      </p:sp>
      <p:sp>
        <p:nvSpPr>
          <p:cNvPr id="1500" name="Google Shape;1500;p167"/>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501" name="Google Shape;1501;p16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02" name="Google Shape;1502;p167"/>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Numbered list - title 18">
    <p:bg>
      <p:bgPr>
        <a:solidFill>
          <a:schemeClr val="lt1"/>
        </a:solidFill>
      </p:bgPr>
    </p:bg>
    <p:spTree>
      <p:nvGrpSpPr>
        <p:cNvPr id="1503" name="Shape 1503"/>
        <p:cNvGrpSpPr/>
        <p:nvPr/>
      </p:nvGrpSpPr>
      <p:grpSpPr>
        <a:xfrm>
          <a:off x="0" y="0"/>
          <a:ext cx="0" cy="0"/>
          <a:chOff x="0" y="0"/>
          <a:chExt cx="0" cy="0"/>
        </a:xfrm>
      </p:grpSpPr>
      <p:sp>
        <p:nvSpPr>
          <p:cNvPr id="1504" name="Google Shape;1504;p168"/>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1pPr>
            <a:lvl2pPr indent="-317500" lvl="1" marL="9144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9pPr>
          </a:lstStyle>
          <a:p/>
        </p:txBody>
      </p:sp>
      <p:sp>
        <p:nvSpPr>
          <p:cNvPr id="1505" name="Google Shape;1505;p168"/>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9pPr>
          </a:lstStyle>
          <a:p/>
        </p:txBody>
      </p:sp>
      <p:sp>
        <p:nvSpPr>
          <p:cNvPr id="1506" name="Google Shape;1506;p16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07" name="Google Shape;1507;p168"/>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Timeline - yellow theme 1">
    <p:spTree>
      <p:nvGrpSpPr>
        <p:cNvPr id="1508" name="Shape 1508"/>
        <p:cNvGrpSpPr/>
        <p:nvPr/>
      </p:nvGrpSpPr>
      <p:grpSpPr>
        <a:xfrm>
          <a:off x="0" y="0"/>
          <a:ext cx="0" cy="0"/>
          <a:chOff x="0" y="0"/>
          <a:chExt cx="0" cy="0"/>
        </a:xfrm>
      </p:grpSpPr>
      <p:cxnSp>
        <p:nvCxnSpPr>
          <p:cNvPr id="1509" name="Google Shape;1509;p169"/>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1510" name="Google Shape;1510;p169"/>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1511" name="Google Shape;1511;p169"/>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1512" name="Google Shape;1512;p169"/>
          <p:cNvCxnSpPr/>
          <p:nvPr/>
        </p:nvCxnSpPr>
        <p:spPr>
          <a:xfrm flipH="1">
            <a:off x="1947000" y="2433988"/>
            <a:ext cx="14400" cy="2302800"/>
          </a:xfrm>
          <a:prstGeom prst="straightConnector1">
            <a:avLst/>
          </a:prstGeom>
          <a:noFill/>
          <a:ln cap="flat" cmpd="sng" w="9525">
            <a:solidFill>
              <a:schemeClr val="dk2"/>
            </a:solidFill>
            <a:prstDash val="solid"/>
            <a:round/>
            <a:headEnd len="sm" w="sm" type="none"/>
            <a:tailEnd len="med" w="med" type="triangle"/>
          </a:ln>
        </p:spPr>
      </p:cxnSp>
      <p:cxnSp>
        <p:nvCxnSpPr>
          <p:cNvPr id="1513" name="Google Shape;1513;p169"/>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1514" name="Google Shape;1514;p169"/>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1515" name="Google Shape;1515;p169"/>
          <p:cNvCxnSpPr/>
          <p:nvPr/>
        </p:nvCxnSpPr>
        <p:spPr>
          <a:xfrm>
            <a:off x="5439975" y="1220375"/>
            <a:ext cx="0" cy="3526800"/>
          </a:xfrm>
          <a:prstGeom prst="straightConnector1">
            <a:avLst/>
          </a:prstGeom>
          <a:noFill/>
          <a:ln cap="flat" cmpd="sng" w="9525">
            <a:solidFill>
              <a:schemeClr val="dk2"/>
            </a:solidFill>
            <a:prstDash val="solid"/>
            <a:round/>
            <a:headEnd len="sm" w="sm" type="none"/>
            <a:tailEnd len="med" w="med" type="triangle"/>
          </a:ln>
        </p:spPr>
      </p:cxnSp>
      <p:pic>
        <p:nvPicPr>
          <p:cNvPr id="1516" name="Google Shape;1516;p169"/>
          <p:cNvPicPr preferRelativeResize="0"/>
          <p:nvPr/>
        </p:nvPicPr>
        <p:blipFill rotWithShape="1">
          <a:blip r:embed="rId2">
            <a:alphaModFix/>
          </a:blip>
          <a:srcRect b="0" l="0" r="0" t="0"/>
          <a:stretch/>
        </p:blipFill>
        <p:spPr>
          <a:xfrm>
            <a:off x="420703" y="505000"/>
            <a:ext cx="1410626" cy="1410626"/>
          </a:xfrm>
          <a:prstGeom prst="rect">
            <a:avLst/>
          </a:prstGeom>
          <a:noFill/>
          <a:ln>
            <a:noFill/>
          </a:ln>
        </p:spPr>
      </p:pic>
      <p:sp>
        <p:nvSpPr>
          <p:cNvPr id="1517" name="Google Shape;1517;p169"/>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69"/>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69"/>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9"/>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69"/>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69"/>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1523" name="Google Shape;1523;p16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24" name="Google Shape;1524;p169"/>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Timeline - with deadline">
    <p:spTree>
      <p:nvGrpSpPr>
        <p:cNvPr id="1525" name="Shape 1525"/>
        <p:cNvGrpSpPr/>
        <p:nvPr/>
      </p:nvGrpSpPr>
      <p:grpSpPr>
        <a:xfrm>
          <a:off x="0" y="0"/>
          <a:ext cx="0" cy="0"/>
          <a:chOff x="0" y="0"/>
          <a:chExt cx="0" cy="0"/>
        </a:xfrm>
      </p:grpSpPr>
      <p:cxnSp>
        <p:nvCxnSpPr>
          <p:cNvPr id="1526" name="Google Shape;1526;p170"/>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1527" name="Google Shape;1527;p170"/>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1528" name="Google Shape;1528;p170"/>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1529" name="Google Shape;1529;p170"/>
          <p:cNvCxnSpPr/>
          <p:nvPr/>
        </p:nvCxnSpPr>
        <p:spPr>
          <a:xfrm>
            <a:off x="1947000" y="1485775"/>
            <a:ext cx="0" cy="3251100"/>
          </a:xfrm>
          <a:prstGeom prst="straightConnector1">
            <a:avLst/>
          </a:prstGeom>
          <a:noFill/>
          <a:ln cap="flat" cmpd="sng" w="9525">
            <a:solidFill>
              <a:schemeClr val="dk2"/>
            </a:solidFill>
            <a:prstDash val="solid"/>
            <a:round/>
            <a:headEnd len="sm" w="sm" type="none"/>
            <a:tailEnd len="med" w="med" type="triangle"/>
          </a:ln>
        </p:spPr>
      </p:cxnSp>
      <p:cxnSp>
        <p:nvCxnSpPr>
          <p:cNvPr id="1530" name="Google Shape;1530;p170"/>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1531" name="Google Shape;1531;p170"/>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1532" name="Google Shape;1532;p170"/>
          <p:cNvCxnSpPr/>
          <p:nvPr/>
        </p:nvCxnSpPr>
        <p:spPr>
          <a:xfrm>
            <a:off x="5440125" y="1256275"/>
            <a:ext cx="0" cy="2682600"/>
          </a:xfrm>
          <a:prstGeom prst="straightConnector1">
            <a:avLst/>
          </a:prstGeom>
          <a:noFill/>
          <a:ln cap="flat" cmpd="sng" w="9525">
            <a:solidFill>
              <a:schemeClr val="dk2"/>
            </a:solidFill>
            <a:prstDash val="solid"/>
            <a:round/>
            <a:headEnd len="sm" w="sm" type="none"/>
            <a:tailEnd len="med" w="med" type="triangle"/>
          </a:ln>
        </p:spPr>
      </p:cxnSp>
      <p:sp>
        <p:nvSpPr>
          <p:cNvPr id="1533" name="Google Shape;1533;p170"/>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70"/>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70"/>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70"/>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70"/>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70"/>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1539" name="Google Shape;1539;p17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40" name="Google Shape;1540;p170"/>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chemeClr val="accent1"/>
        </a:solidFill>
      </p:bgPr>
    </p:bg>
    <p:spTree>
      <p:nvGrpSpPr>
        <p:cNvPr id="1541" name="Shape 1541"/>
        <p:cNvGrpSpPr/>
        <p:nvPr/>
      </p:nvGrpSpPr>
      <p:grpSpPr>
        <a:xfrm>
          <a:off x="0" y="0"/>
          <a:ext cx="0" cy="0"/>
          <a:chOff x="0" y="0"/>
          <a:chExt cx="0" cy="0"/>
        </a:xfrm>
      </p:grpSpPr>
      <p:pic>
        <p:nvPicPr>
          <p:cNvPr id="1542" name="Google Shape;1542;p171"/>
          <p:cNvPicPr preferRelativeResize="0"/>
          <p:nvPr/>
        </p:nvPicPr>
        <p:blipFill rotWithShape="1">
          <a:blip r:embed="rId2">
            <a:alphaModFix/>
          </a:blip>
          <a:srcRect b="0" l="0" r="6993" t="0"/>
          <a:stretch/>
        </p:blipFill>
        <p:spPr>
          <a:xfrm>
            <a:off x="3645800" y="0"/>
            <a:ext cx="5499250" cy="5141700"/>
          </a:xfrm>
          <a:prstGeom prst="rect">
            <a:avLst/>
          </a:prstGeom>
          <a:noFill/>
          <a:ln>
            <a:noFill/>
          </a:ln>
        </p:spPr>
      </p:pic>
      <p:sp>
        <p:nvSpPr>
          <p:cNvPr id="1543" name="Google Shape;1543;p171"/>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1544" name="Google Shape;1544;p17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1545" name="Google Shape;1545;p17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46" name="Google Shape;1546;p171"/>
          <p:cNvPicPr preferRelativeResize="0"/>
          <p:nvPr/>
        </p:nvPicPr>
        <p:blipFill rotWithShape="1">
          <a:blip r:embed="rId3">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isable slide - White and red.">
    <p:bg>
      <p:bgPr>
        <a:solidFill>
          <a:schemeClr val="accent5"/>
        </a:solidFill>
      </p:bgPr>
    </p:bg>
    <p:spTree>
      <p:nvGrpSpPr>
        <p:cNvPr id="1547" name="Shape 1547"/>
        <p:cNvGrpSpPr/>
        <p:nvPr/>
      </p:nvGrpSpPr>
      <p:grpSpPr>
        <a:xfrm>
          <a:off x="0" y="0"/>
          <a:ext cx="0" cy="0"/>
          <a:chOff x="0" y="0"/>
          <a:chExt cx="0" cy="0"/>
        </a:xfrm>
      </p:grpSpPr>
      <p:sp>
        <p:nvSpPr>
          <p:cNvPr id="1548" name="Google Shape;1548;p172"/>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7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50" name="Google Shape;1550;p172"/>
          <p:cNvPicPr preferRelativeResize="0"/>
          <p:nvPr/>
        </p:nvPicPr>
        <p:blipFill rotWithShape="1">
          <a:blip r:embed="rId2">
            <a:alphaModFix/>
          </a:blip>
          <a:srcRect b="0" l="0" r="0" t="0"/>
          <a:stretch/>
        </p:blipFill>
        <p:spPr>
          <a:xfrm>
            <a:off x="147560" y="4776975"/>
            <a:ext cx="229582" cy="229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105" name="Google Shape;105;p18"/>
          <p:cNvPicPr preferRelativeResize="0"/>
          <p:nvPr/>
        </p:nvPicPr>
        <p:blipFill rotWithShape="1">
          <a:blip r:embed="rId3">
            <a:alphaModFix/>
          </a:blip>
          <a:srcRect b="0" l="50447" r="0" t="0"/>
          <a:stretch/>
        </p:blipFill>
        <p:spPr>
          <a:xfrm flipH="1" rot="10800000">
            <a:off x="902024" y="1678200"/>
            <a:ext cx="885926" cy="1787950"/>
          </a:xfrm>
          <a:prstGeom prst="rect">
            <a:avLst/>
          </a:prstGeom>
          <a:noFill/>
          <a:ln>
            <a:noFill/>
          </a:ln>
        </p:spPr>
      </p:pic>
      <p:pic>
        <p:nvPicPr>
          <p:cNvPr id="106" name="Google Shape;106;p18"/>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107" name="Google Shape;107;p18"/>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9pPr>
          </a:lstStyle>
          <a:p/>
        </p:txBody>
      </p:sp>
      <p:sp>
        <p:nvSpPr>
          <p:cNvPr id="108" name="Google Shape;108;p18"/>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109" name="Google Shape;109;p1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0" name="Google Shape;110;p18"/>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11" name="Google Shape;111;p18"/>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114" name="Google Shape;114;p1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15" name="Google Shape;115;p1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16" name="Google Shape;116;p1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119" name="Google Shape;119;p20"/>
          <p:cNvPicPr preferRelativeResize="0"/>
          <p:nvPr/>
        </p:nvPicPr>
        <p:blipFill rotWithShape="1">
          <a:blip r:embed="rId3">
            <a:alphaModFix/>
          </a:blip>
          <a:srcRect b="0" l="0" r="0" t="0"/>
          <a:stretch/>
        </p:blipFill>
        <p:spPr>
          <a:xfrm>
            <a:off x="0" y="-1"/>
            <a:ext cx="8369900" cy="5143501"/>
          </a:xfrm>
          <a:prstGeom prst="rect">
            <a:avLst/>
          </a:prstGeom>
          <a:noFill/>
          <a:ln>
            <a:noFill/>
          </a:ln>
        </p:spPr>
      </p:pic>
      <p:sp>
        <p:nvSpPr>
          <p:cNvPr id="120" name="Google Shape;120;p20"/>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21" name="Google Shape;121;p20"/>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122" name="Google Shape;122;p2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23" name="Google Shape;123;p2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17" name="Shape 17"/>
        <p:cNvGrpSpPr/>
        <p:nvPr/>
      </p:nvGrpSpPr>
      <p:grpSpPr>
        <a:xfrm>
          <a:off x="0" y="0"/>
          <a:ext cx="0" cy="0"/>
          <a:chOff x="0" y="0"/>
          <a:chExt cx="0" cy="0"/>
        </a:xfrm>
      </p:grpSpPr>
      <p:sp>
        <p:nvSpPr>
          <p:cNvPr id="18" name="Google Shape;18;p3"/>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20" name="Google Shape;20;p3"/>
          <p:cNvPicPr preferRelativeResize="0"/>
          <p:nvPr/>
        </p:nvPicPr>
        <p:blipFill rotWithShape="1">
          <a:blip r:embed="rId3">
            <a:alphaModFix/>
          </a:blip>
          <a:srcRect b="0" l="0" r="6993" t="0"/>
          <a:stretch/>
        </p:blipFill>
        <p:spPr>
          <a:xfrm>
            <a:off x="3644750" y="-7050"/>
            <a:ext cx="5508874" cy="5150701"/>
          </a:xfrm>
          <a:prstGeom prst="rect">
            <a:avLst/>
          </a:prstGeom>
          <a:noFill/>
          <a:ln>
            <a:noFill/>
          </a:ln>
        </p:spPr>
      </p:pic>
      <p:sp>
        <p:nvSpPr>
          <p:cNvPr id="21" name="Google Shape;21;p3"/>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22" name="Google Shape;22;p3"/>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23" name="Google Shape;23;p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4" name="Google Shape;24;p3"/>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124" name="Shape 124"/>
        <p:cNvGrpSpPr/>
        <p:nvPr/>
      </p:nvGrpSpPr>
      <p:grpSpPr>
        <a:xfrm>
          <a:off x="0" y="0"/>
          <a:ext cx="0" cy="0"/>
          <a:chOff x="0" y="0"/>
          <a:chExt cx="0" cy="0"/>
        </a:xfrm>
      </p:grpSpPr>
      <p:pic>
        <p:nvPicPr>
          <p:cNvPr id="125" name="Google Shape;125;p21"/>
          <p:cNvPicPr preferRelativeResize="0"/>
          <p:nvPr/>
        </p:nvPicPr>
        <p:blipFill rotWithShape="1">
          <a:blip r:embed="rId2">
            <a:alphaModFix/>
          </a:blip>
          <a:srcRect b="0" l="0" r="14323" t="0"/>
          <a:stretch/>
        </p:blipFill>
        <p:spPr>
          <a:xfrm>
            <a:off x="3644750" y="0"/>
            <a:ext cx="5499245" cy="5143503"/>
          </a:xfrm>
          <a:prstGeom prst="rect">
            <a:avLst/>
          </a:prstGeom>
          <a:noFill/>
          <a:ln>
            <a:noFill/>
          </a:ln>
        </p:spPr>
      </p:pic>
      <p:pic>
        <p:nvPicPr>
          <p:cNvPr id="126" name="Google Shape;126;p21"/>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27" name="Google Shape;127;p2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28" name="Google Shape;128;p2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29" name="Google Shape;129;p2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b="0" l="0" r="14323" t="0"/>
          <a:stretch/>
        </p:blipFill>
        <p:spPr>
          <a:xfrm>
            <a:off x="3644750" y="0"/>
            <a:ext cx="5499245" cy="5143503"/>
          </a:xfrm>
          <a:prstGeom prst="rect">
            <a:avLst/>
          </a:prstGeom>
          <a:noFill/>
          <a:ln>
            <a:noFill/>
          </a:ln>
        </p:spPr>
      </p:pic>
      <p:pic>
        <p:nvPicPr>
          <p:cNvPr id="132" name="Google Shape;132;p22"/>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33" name="Google Shape;133;p2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134" name="Google Shape;134;p2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35" name="Google Shape;135;p2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136" name="Shape 136"/>
        <p:cNvGrpSpPr/>
        <p:nvPr/>
      </p:nvGrpSpPr>
      <p:grpSpPr>
        <a:xfrm>
          <a:off x="0" y="0"/>
          <a:ext cx="0" cy="0"/>
          <a:chOff x="0" y="0"/>
          <a:chExt cx="0" cy="0"/>
        </a:xfrm>
      </p:grpSpPr>
      <p:cxnSp>
        <p:nvCxnSpPr>
          <p:cNvPr id="137" name="Google Shape;137;p23"/>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138" name="Google Shape;138;p23"/>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139" name="Google Shape;139;p23"/>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140" name="Google Shape;140;p23"/>
          <p:cNvCxnSpPr/>
          <p:nvPr/>
        </p:nvCxnSpPr>
        <p:spPr>
          <a:xfrm flipH="1">
            <a:off x="1947000" y="2433988"/>
            <a:ext cx="14400" cy="2302800"/>
          </a:xfrm>
          <a:prstGeom prst="straightConnector1">
            <a:avLst/>
          </a:prstGeom>
          <a:noFill/>
          <a:ln cap="flat" cmpd="sng" w="9525">
            <a:solidFill>
              <a:schemeClr val="dk2"/>
            </a:solidFill>
            <a:prstDash val="solid"/>
            <a:round/>
            <a:headEnd len="sm" w="sm" type="none"/>
            <a:tailEnd len="med" w="med" type="triangle"/>
          </a:ln>
        </p:spPr>
      </p:cxnSp>
      <p:cxnSp>
        <p:nvCxnSpPr>
          <p:cNvPr id="141" name="Google Shape;141;p23"/>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142" name="Google Shape;142;p23"/>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143" name="Google Shape;143;p23"/>
          <p:cNvCxnSpPr/>
          <p:nvPr/>
        </p:nvCxnSpPr>
        <p:spPr>
          <a:xfrm>
            <a:off x="5439975" y="1220375"/>
            <a:ext cx="0" cy="3526800"/>
          </a:xfrm>
          <a:prstGeom prst="straightConnector1">
            <a:avLst/>
          </a:prstGeom>
          <a:noFill/>
          <a:ln cap="flat" cmpd="sng" w="9525">
            <a:solidFill>
              <a:schemeClr val="dk2"/>
            </a:solidFill>
            <a:prstDash val="solid"/>
            <a:round/>
            <a:headEnd len="sm" w="sm" type="none"/>
            <a:tailEnd len="med" w="med" type="triangle"/>
          </a:ln>
        </p:spPr>
      </p:cxnSp>
      <p:pic>
        <p:nvPicPr>
          <p:cNvPr id="144" name="Google Shape;144;p23"/>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145" name="Google Shape;145;p23"/>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3"/>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3"/>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3"/>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3"/>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3"/>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151" name="Google Shape;151;p2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2" name="Google Shape;152;p2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153" name="Shape 153"/>
        <p:cNvGrpSpPr/>
        <p:nvPr/>
      </p:nvGrpSpPr>
      <p:grpSpPr>
        <a:xfrm>
          <a:off x="0" y="0"/>
          <a:ext cx="0" cy="0"/>
          <a:chOff x="0" y="0"/>
          <a:chExt cx="0" cy="0"/>
        </a:xfrm>
      </p:grpSpPr>
      <p:cxnSp>
        <p:nvCxnSpPr>
          <p:cNvPr id="154" name="Google Shape;154;p24"/>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155" name="Google Shape;155;p24"/>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156" name="Google Shape;156;p24"/>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157" name="Google Shape;157;p24"/>
          <p:cNvCxnSpPr/>
          <p:nvPr/>
        </p:nvCxnSpPr>
        <p:spPr>
          <a:xfrm>
            <a:off x="1947000" y="1485775"/>
            <a:ext cx="0" cy="3251100"/>
          </a:xfrm>
          <a:prstGeom prst="straightConnector1">
            <a:avLst/>
          </a:prstGeom>
          <a:noFill/>
          <a:ln cap="flat" cmpd="sng" w="9525">
            <a:solidFill>
              <a:schemeClr val="dk2"/>
            </a:solidFill>
            <a:prstDash val="solid"/>
            <a:round/>
            <a:headEnd len="sm" w="sm" type="none"/>
            <a:tailEnd len="med" w="med" type="triangle"/>
          </a:ln>
        </p:spPr>
      </p:cxnSp>
      <p:cxnSp>
        <p:nvCxnSpPr>
          <p:cNvPr id="158" name="Google Shape;158;p24"/>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159" name="Google Shape;159;p24"/>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160" name="Google Shape;160;p24"/>
          <p:cNvCxnSpPr/>
          <p:nvPr/>
        </p:nvCxnSpPr>
        <p:spPr>
          <a:xfrm>
            <a:off x="5440125" y="1256275"/>
            <a:ext cx="0" cy="2682600"/>
          </a:xfrm>
          <a:prstGeom prst="straightConnector1">
            <a:avLst/>
          </a:prstGeom>
          <a:noFill/>
          <a:ln cap="flat" cmpd="sng" w="9525">
            <a:solidFill>
              <a:schemeClr val="dk2"/>
            </a:solidFill>
            <a:prstDash val="solid"/>
            <a:round/>
            <a:headEnd len="sm" w="sm" type="none"/>
            <a:tailEnd len="med" w="med" type="triangle"/>
          </a:ln>
        </p:spPr>
      </p:cxnSp>
      <p:sp>
        <p:nvSpPr>
          <p:cNvPr id="161" name="Google Shape;161;p24"/>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4"/>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4"/>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4"/>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167" name="Google Shape;167;p2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68" name="Google Shape;168;p2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169" name="Shape 169"/>
        <p:cNvGrpSpPr/>
        <p:nvPr/>
      </p:nvGrpSpPr>
      <p:grpSpPr>
        <a:xfrm>
          <a:off x="0" y="0"/>
          <a:ext cx="0" cy="0"/>
          <a:chOff x="0" y="0"/>
          <a:chExt cx="0" cy="0"/>
        </a:xfrm>
      </p:grpSpPr>
      <p:sp>
        <p:nvSpPr>
          <p:cNvPr id="170" name="Google Shape;170;p25"/>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5"/>
          <p:cNvPicPr preferRelativeResize="0"/>
          <p:nvPr/>
        </p:nvPicPr>
        <p:blipFill rotWithShape="1">
          <a:blip r:embed="rId2">
            <a:alphaModFix/>
          </a:blip>
          <a:srcRect b="0" l="0" r="0" t="0"/>
          <a:stretch/>
        </p:blipFill>
        <p:spPr>
          <a:xfrm>
            <a:off x="6853361" y="1217224"/>
            <a:ext cx="2290639" cy="3826815"/>
          </a:xfrm>
          <a:prstGeom prst="rect">
            <a:avLst/>
          </a:prstGeom>
          <a:noFill/>
          <a:ln>
            <a:noFill/>
          </a:ln>
        </p:spPr>
      </p:pic>
      <p:sp>
        <p:nvSpPr>
          <p:cNvPr id="173" name="Google Shape;173;p25"/>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25"/>
          <p:cNvPicPr preferRelativeResize="0"/>
          <p:nvPr/>
        </p:nvPicPr>
        <p:blipFill rotWithShape="1">
          <a:blip r:embed="rId3">
            <a:alphaModFix/>
          </a:blip>
          <a:srcRect b="0" l="0" r="0" t="0"/>
          <a:stretch/>
        </p:blipFill>
        <p:spPr>
          <a:xfrm>
            <a:off x="4616560" y="1216179"/>
            <a:ext cx="2290639" cy="3826815"/>
          </a:xfrm>
          <a:prstGeom prst="rect">
            <a:avLst/>
          </a:prstGeom>
          <a:noFill/>
          <a:ln>
            <a:noFill/>
          </a:ln>
        </p:spPr>
      </p:pic>
      <p:pic>
        <p:nvPicPr>
          <p:cNvPr id="175" name="Google Shape;175;p25"/>
          <p:cNvPicPr preferRelativeResize="0"/>
          <p:nvPr/>
        </p:nvPicPr>
        <p:blipFill rotWithShape="1">
          <a:blip r:embed="rId2">
            <a:alphaModFix/>
          </a:blip>
          <a:srcRect b="0" l="0" r="0" t="0"/>
          <a:stretch/>
        </p:blipFill>
        <p:spPr>
          <a:xfrm>
            <a:off x="2325923" y="1215149"/>
            <a:ext cx="2290639" cy="3826815"/>
          </a:xfrm>
          <a:prstGeom prst="rect">
            <a:avLst/>
          </a:prstGeom>
          <a:noFill/>
          <a:ln>
            <a:noFill/>
          </a:ln>
        </p:spPr>
      </p:pic>
      <p:pic>
        <p:nvPicPr>
          <p:cNvPr id="176" name="Google Shape;176;p25"/>
          <p:cNvPicPr preferRelativeResize="0"/>
          <p:nvPr/>
        </p:nvPicPr>
        <p:blipFill rotWithShape="1">
          <a:blip r:embed="rId4">
            <a:alphaModFix/>
          </a:blip>
          <a:srcRect b="0" l="0" r="0" t="0"/>
          <a:stretch/>
        </p:blipFill>
        <p:spPr>
          <a:xfrm>
            <a:off x="0" y="1216176"/>
            <a:ext cx="2290639" cy="3826815"/>
          </a:xfrm>
          <a:prstGeom prst="rect">
            <a:avLst/>
          </a:prstGeom>
          <a:noFill/>
          <a:ln>
            <a:noFill/>
          </a:ln>
        </p:spPr>
      </p:pic>
      <p:sp>
        <p:nvSpPr>
          <p:cNvPr id="177" name="Google Shape;177;p25"/>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78" name="Google Shape;178;p2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79" name="Google Shape;179;p25"/>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80" name="Google Shape;180;p25"/>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5"/>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182" name="Shape 182"/>
        <p:cNvGrpSpPr/>
        <p:nvPr/>
      </p:nvGrpSpPr>
      <p:grpSpPr>
        <a:xfrm>
          <a:off x="0" y="0"/>
          <a:ext cx="0" cy="0"/>
          <a:chOff x="0" y="0"/>
          <a:chExt cx="0" cy="0"/>
        </a:xfrm>
      </p:grpSpPr>
      <p:sp>
        <p:nvSpPr>
          <p:cNvPr id="183" name="Google Shape;183;p26"/>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 name="Google Shape;184;p26"/>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185" name="Google Shape;185;p26"/>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186" name="Google Shape;186;p26"/>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187" name="Google Shape;187;p26"/>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88" name="Google Shape;188;p2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89" name="Google Shape;189;p2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190" name="Shape 190"/>
        <p:cNvGrpSpPr/>
        <p:nvPr/>
      </p:nvGrpSpPr>
      <p:grpSpPr>
        <a:xfrm>
          <a:off x="0" y="0"/>
          <a:ext cx="0" cy="0"/>
          <a:chOff x="0" y="0"/>
          <a:chExt cx="0" cy="0"/>
        </a:xfrm>
      </p:grpSpPr>
      <p:sp>
        <p:nvSpPr>
          <p:cNvPr id="191" name="Google Shape;191;p27"/>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27"/>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193" name="Google Shape;193;p27"/>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194" name="Google Shape;194;p27"/>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95" name="Google Shape;195;p27"/>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196" name="Google Shape;196;p2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97" name="Shape 197"/>
        <p:cNvGrpSpPr/>
        <p:nvPr/>
      </p:nvGrpSpPr>
      <p:grpSpPr>
        <a:xfrm>
          <a:off x="0" y="0"/>
          <a:ext cx="0" cy="0"/>
          <a:chOff x="0" y="0"/>
          <a:chExt cx="0" cy="0"/>
        </a:xfrm>
      </p:grpSpPr>
      <p:sp>
        <p:nvSpPr>
          <p:cNvPr id="198" name="Google Shape;198;p28"/>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00" name="Google Shape;200;p2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201" name="Shape 201"/>
        <p:cNvGrpSpPr/>
        <p:nvPr/>
      </p:nvGrpSpPr>
      <p:grpSpPr>
        <a:xfrm>
          <a:off x="0" y="0"/>
          <a:ext cx="0" cy="0"/>
          <a:chOff x="0" y="0"/>
          <a:chExt cx="0" cy="0"/>
        </a:xfrm>
      </p:grpSpPr>
      <p:pic>
        <p:nvPicPr>
          <p:cNvPr id="202" name="Google Shape;202;p29"/>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203" name="Google Shape;203;p29"/>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9pPr>
          </a:lstStyle>
          <a:p/>
        </p:txBody>
      </p:sp>
      <p:sp>
        <p:nvSpPr>
          <p:cNvPr id="204" name="Google Shape;204;p29"/>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205" name="Google Shape;205;p2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06" name="Google Shape;206;p2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207" name="Shape 207"/>
        <p:cNvGrpSpPr/>
        <p:nvPr/>
      </p:nvGrpSpPr>
      <p:grpSpPr>
        <a:xfrm>
          <a:off x="0" y="0"/>
          <a:ext cx="0" cy="0"/>
          <a:chOff x="0" y="0"/>
          <a:chExt cx="0" cy="0"/>
        </a:xfrm>
      </p:grpSpPr>
      <p:sp>
        <p:nvSpPr>
          <p:cNvPr id="208" name="Google Shape;208;p30"/>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1pPr>
            <a:lvl2pPr indent="-317500" lvl="1" marL="9144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9pPr>
          </a:lstStyle>
          <a:p/>
        </p:txBody>
      </p:sp>
      <p:sp>
        <p:nvSpPr>
          <p:cNvPr id="209" name="Google Shape;209;p30"/>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9pPr>
          </a:lstStyle>
          <a:p/>
        </p:txBody>
      </p:sp>
      <p:sp>
        <p:nvSpPr>
          <p:cNvPr id="210" name="Google Shape;210;p3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11" name="Google Shape;211;p3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27" name="Google Shape;27;p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28" name="Google Shape;28;p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29" name="Google Shape;29;p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pic>
        <p:nvPicPr>
          <p:cNvPr id="30" name="Google Shape;30;p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1" name="Google Shape;31;p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212" name="Shape 212"/>
        <p:cNvGrpSpPr/>
        <p:nvPr/>
      </p:nvGrpSpPr>
      <p:grpSpPr>
        <a:xfrm>
          <a:off x="0" y="0"/>
          <a:ext cx="0" cy="0"/>
          <a:chOff x="0" y="0"/>
          <a:chExt cx="0" cy="0"/>
        </a:xfrm>
      </p:grpSpPr>
      <p:pic>
        <p:nvPicPr>
          <p:cNvPr id="213" name="Google Shape;213;p31"/>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214" name="Google Shape;214;p31"/>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9pPr>
          </a:lstStyle>
          <a:p/>
        </p:txBody>
      </p:sp>
      <p:sp>
        <p:nvSpPr>
          <p:cNvPr id="215" name="Google Shape;215;p31"/>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216" name="Google Shape;216;p3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17" name="Google Shape;217;p3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220" name="Google Shape;220;p32"/>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221" name="Google Shape;221;p3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22" name="Google Shape;222;p3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25" name="Google Shape;225;p33"/>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1pPr>
            <a:lvl2pPr indent="-292100" lvl="1" marL="9144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2pPr>
            <a:lvl3pPr indent="-292100" lvl="2" marL="13716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3pPr>
            <a:lvl4pPr indent="-292100" lvl="3" marL="18288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92100" lvl="6" marL="32004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7pPr>
            <a:lvl8pPr indent="-292100" lvl="7" marL="36576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8pPr>
            <a:lvl9pPr indent="-292100" lvl="8" marL="41148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9pPr>
          </a:lstStyle>
          <a:p/>
        </p:txBody>
      </p:sp>
      <p:sp>
        <p:nvSpPr>
          <p:cNvPr id="226" name="Google Shape;226;p33"/>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227" name="Google Shape;227;p3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28" name="Google Shape;228;p3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231" name="Google Shape;231;p34"/>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pic>
        <p:nvPicPr>
          <p:cNvPr id="232" name="Google Shape;232;p3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33" name="Google Shape;233;p3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36" name="Google Shape;236;p35"/>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1pPr>
            <a:lvl2pPr indent="-292100" lvl="1" marL="914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2pPr>
            <a:lvl3pPr indent="-292100" lvl="2" marL="1371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3pPr>
            <a:lvl4pPr indent="-292100" lvl="3" marL="1828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5pPr>
            <a:lvl6pPr indent="-292100" lvl="5" marL="2743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6pPr>
            <a:lvl7pPr indent="-292100" lvl="6" marL="3200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7pPr>
            <a:lvl8pPr indent="-292100" lvl="7" marL="3657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8pPr>
            <a:lvl9pPr indent="-292100" lvl="8" marL="4114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9pPr>
          </a:lstStyle>
          <a:p/>
        </p:txBody>
      </p:sp>
      <p:sp>
        <p:nvSpPr>
          <p:cNvPr id="237" name="Google Shape;237;p35"/>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238" name="Google Shape;238;p3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39" name="Google Shape;239;p3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2">
            <a:alphaModFix/>
          </a:blip>
          <a:srcRect b="0" l="0" r="0" t="0"/>
          <a:stretch/>
        </p:blipFill>
        <p:spPr>
          <a:xfrm>
            <a:off x="0" y="352047"/>
            <a:ext cx="9144000" cy="4791456"/>
          </a:xfrm>
          <a:prstGeom prst="rect">
            <a:avLst/>
          </a:prstGeom>
          <a:noFill/>
          <a:ln>
            <a:noFill/>
          </a:ln>
        </p:spPr>
      </p:pic>
      <p:sp>
        <p:nvSpPr>
          <p:cNvPr id="242" name="Google Shape;242;p36"/>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lt1"/>
              </a:buClr>
              <a:buSzPts val="1000"/>
              <a:buFont typeface="Montserrat"/>
              <a:buChar char="●"/>
              <a:defRPr b="1" i="0" sz="1000" u="none" cap="none" strike="noStrike">
                <a:solidFill>
                  <a:schemeClr val="lt1"/>
                </a:solidFill>
                <a:latin typeface="Montserrat"/>
                <a:ea typeface="Montserrat"/>
                <a:cs typeface="Montserrat"/>
                <a:sym typeface="Montserrat"/>
              </a:defRPr>
            </a:lvl1pPr>
            <a:lvl2pPr indent="-292100" lvl="1" marL="9144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2pPr>
            <a:lvl3pPr indent="-292100" lvl="2" marL="13716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3pPr>
            <a:lvl4pPr indent="-292100" lvl="3" marL="18288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4pPr>
            <a:lvl5pPr indent="-292100" lvl="4" marL="22860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5pPr>
            <a:lvl6pPr indent="-292100" lvl="5" marL="27432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6pPr>
            <a:lvl7pPr indent="-292100" lvl="6" marL="32004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7pPr>
            <a:lvl8pPr indent="-292100" lvl="7" marL="36576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8pPr>
            <a:lvl9pPr indent="-292100" lvl="8" marL="41148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9pPr>
          </a:lstStyle>
          <a:p/>
        </p:txBody>
      </p:sp>
      <p:sp>
        <p:nvSpPr>
          <p:cNvPr id="243" name="Google Shape;243;p36"/>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244" name="Google Shape;244;p36"/>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1pPr>
            <a:lvl2pPr indent="-304800" lvl="1" marL="9144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2pPr>
            <a:lvl3pPr indent="-304800" lvl="2" marL="13716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3pPr>
            <a:lvl4pPr indent="-304800" lvl="3" marL="18288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4pPr>
            <a:lvl5pPr indent="-304800" lvl="4" marL="22860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5pPr>
            <a:lvl6pPr indent="-304800" lvl="5" marL="27432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6pPr>
            <a:lvl7pPr indent="-304800" lvl="6" marL="32004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7pPr>
            <a:lvl8pPr indent="-304800" lvl="7" marL="36576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8pPr>
            <a:lvl9pPr indent="-304800" lvl="8" marL="41148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9pPr>
          </a:lstStyle>
          <a:p/>
        </p:txBody>
      </p:sp>
      <p:pic>
        <p:nvPicPr>
          <p:cNvPr id="245" name="Google Shape;245;p36"/>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246" name="Google Shape;246;p3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249" name="Google Shape;249;p37"/>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250" name="Google Shape;250;p37"/>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1pPr>
            <a:lvl2pPr indent="-304800" lvl="1" marL="914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2pPr>
            <a:lvl3pPr indent="-304800" lvl="2" marL="1371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304800" lvl="4" marL="22860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5pPr>
            <a:lvl6pPr indent="-304800" lvl="5" marL="2743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6pPr>
            <a:lvl7pPr indent="-304800" lvl="6" marL="3200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7pPr>
            <a:lvl8pPr indent="-304800" lvl="7" marL="3657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8pPr>
            <a:lvl9pPr indent="-304800" lvl="8" marL="4114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9pPr>
          </a:lstStyle>
          <a:p/>
        </p:txBody>
      </p:sp>
      <p:pic>
        <p:nvPicPr>
          <p:cNvPr id="251" name="Google Shape;251;p37"/>
          <p:cNvPicPr preferRelativeResize="0"/>
          <p:nvPr/>
        </p:nvPicPr>
        <p:blipFill rotWithShape="1">
          <a:blip r:embed="rId3">
            <a:alphaModFix/>
          </a:blip>
          <a:srcRect b="0" l="0" r="0" t="0"/>
          <a:stretch/>
        </p:blipFill>
        <p:spPr>
          <a:xfrm>
            <a:off x="5677325" y="4069750"/>
            <a:ext cx="1923299" cy="568762"/>
          </a:xfrm>
          <a:prstGeom prst="rect">
            <a:avLst/>
          </a:prstGeom>
          <a:noFill/>
          <a:ln>
            <a:noFill/>
          </a:ln>
        </p:spPr>
      </p:pic>
      <p:sp>
        <p:nvSpPr>
          <p:cNvPr id="252" name="Google Shape;252;p3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253" name="Shape 253"/>
        <p:cNvGrpSpPr/>
        <p:nvPr/>
      </p:nvGrpSpPr>
      <p:grpSpPr>
        <a:xfrm>
          <a:off x="0" y="0"/>
          <a:ext cx="0" cy="0"/>
          <a:chOff x="0" y="0"/>
          <a:chExt cx="0" cy="0"/>
        </a:xfrm>
      </p:grpSpPr>
      <p:sp>
        <p:nvSpPr>
          <p:cNvPr id="254" name="Google Shape;254;p3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55" name="Google Shape;255;p3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56" name="Shape 256"/>
        <p:cNvGrpSpPr/>
        <p:nvPr/>
      </p:nvGrpSpPr>
      <p:grpSpPr>
        <a:xfrm>
          <a:off x="0" y="0"/>
          <a:ext cx="0" cy="0"/>
          <a:chOff x="0" y="0"/>
          <a:chExt cx="0" cy="0"/>
        </a:xfrm>
      </p:grpSpPr>
      <p:sp>
        <p:nvSpPr>
          <p:cNvPr id="257" name="Google Shape;257;p39"/>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258" name="Google Shape;258;p39"/>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59" name="Google Shape;259;p39"/>
          <p:cNvSpPr txBox="1"/>
          <p:nvPr>
            <p:ph idx="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260" name="Google Shape;260;p39"/>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1" name="Google Shape;261;p39"/>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2" name="Google Shape;262;p39"/>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3" name="Google Shape;263;p39"/>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4" name="Google Shape;264;p39"/>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5" name="Google Shape;265;p39"/>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6" name="Google Shape;266;p39"/>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7" name="Google Shape;267;p39"/>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8" name="Google Shape;268;p39"/>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69" name="Google Shape;269;p39"/>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0" name="Google Shape;270;p39"/>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1" name="Google Shape;271;p39"/>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2" name="Google Shape;272;p39"/>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3" name="Google Shape;273;p39"/>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4" name="Google Shape;274;p39"/>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5" name="Google Shape;275;p39"/>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6" name="Google Shape;276;p39"/>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7" name="Google Shape;277;p39"/>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8" name="Google Shape;278;p39"/>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79" name="Google Shape;279;p39"/>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0" name="Google Shape;280;p39"/>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1" name="Google Shape;281;p39"/>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2" name="Google Shape;282;p39"/>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3" name="Google Shape;283;p39"/>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4" name="Google Shape;284;p39"/>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5" name="Google Shape;285;p39"/>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6" name="Google Shape;286;p39"/>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7" name="Google Shape;287;p39"/>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8" name="Google Shape;288;p39"/>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89" name="Google Shape;289;p39"/>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0" name="Google Shape;290;p39"/>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1" name="Google Shape;291;p39"/>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2" name="Google Shape;292;p39"/>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3" name="Google Shape;293;p39"/>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4" name="Google Shape;294;p39"/>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5" name="Google Shape;295;p39"/>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6" name="Google Shape;296;p39"/>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7" name="Google Shape;297;p39"/>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8" name="Google Shape;298;p39"/>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299" name="Google Shape;299;p39"/>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0" name="Google Shape;300;p39"/>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1" name="Google Shape;301;p39"/>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2" name="Google Shape;302;p39"/>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3" name="Google Shape;303;p39"/>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4" name="Google Shape;304;p39"/>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5" name="Google Shape;305;p39"/>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6" name="Google Shape;306;p39"/>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7" name="Google Shape;307;p39"/>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8" name="Google Shape;308;p39"/>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09" name="Google Shape;309;p39"/>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0" name="Google Shape;310;p39"/>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1" name="Google Shape;311;p39"/>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2" name="Google Shape;312;p39"/>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3" name="Google Shape;313;p39"/>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4" name="Google Shape;314;p39"/>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5" name="Google Shape;315;p39"/>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6" name="Google Shape;316;p39"/>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7" name="Google Shape;317;p39"/>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8" name="Google Shape;318;p39"/>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19" name="Google Shape;319;p39"/>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0" name="Google Shape;320;p39"/>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1" name="Google Shape;321;p39"/>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2" name="Google Shape;322;p39"/>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3" name="Google Shape;323;p39"/>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4" name="Google Shape;324;p39"/>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5" name="Google Shape;325;p39"/>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6" name="Google Shape;326;p39"/>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7" name="Google Shape;327;p39"/>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8" name="Google Shape;328;p39"/>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29" name="Google Shape;329;p39"/>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0" name="Google Shape;330;p39"/>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1" name="Google Shape;331;p39"/>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2" name="Google Shape;332;p39"/>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3" name="Google Shape;333;p39"/>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4" name="Google Shape;334;p39"/>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5" name="Google Shape;335;p39"/>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6" name="Google Shape;336;p39"/>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7" name="Google Shape;337;p39"/>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8" name="Google Shape;338;p39"/>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39" name="Google Shape;339;p39"/>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0" name="Google Shape;340;p39"/>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1" name="Google Shape;341;p39"/>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2" name="Google Shape;342;p39"/>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3" name="Google Shape;343;p39"/>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4" name="Google Shape;344;p39"/>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5" name="Google Shape;345;p39"/>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6" name="Google Shape;346;p39"/>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7" name="Google Shape;347;p39"/>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8" name="Google Shape;348;p39"/>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49" name="Google Shape;349;p39"/>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0" name="Google Shape;350;p39"/>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1" name="Google Shape;351;p39"/>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2" name="Google Shape;352;p39"/>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3" name="Google Shape;353;p39"/>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4" name="Google Shape;354;p39"/>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5" name="Google Shape;355;p39"/>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6" name="Google Shape;356;p39"/>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7" name="Google Shape;357;p39"/>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8" name="Google Shape;358;p39"/>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59" name="Google Shape;359;p39"/>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0" name="Google Shape;360;p39"/>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1" name="Google Shape;361;p39"/>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2" name="Google Shape;362;p39"/>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3" name="Google Shape;363;p39"/>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4" name="Google Shape;364;p39"/>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5" name="Google Shape;365;p39"/>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6" name="Google Shape;366;p39"/>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7" name="Google Shape;367;p39"/>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8" name="Google Shape;368;p39"/>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69" name="Google Shape;369;p39"/>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0" name="Google Shape;370;p39"/>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1" name="Google Shape;371;p39"/>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2" name="Google Shape;372;p39"/>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3" name="Google Shape;373;p39"/>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4" name="Google Shape;374;p39"/>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5" name="Google Shape;375;p39"/>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6" name="Google Shape;376;p39"/>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7" name="Google Shape;377;p39"/>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8" name="Google Shape;378;p39"/>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79" name="Google Shape;379;p39"/>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0" name="Google Shape;380;p39"/>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1" name="Google Shape;381;p39"/>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2" name="Google Shape;382;p39"/>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3" name="Google Shape;383;p39"/>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4" name="Google Shape;384;p39"/>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5" name="Google Shape;385;p39"/>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6" name="Google Shape;386;p39"/>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7" name="Google Shape;387;p39"/>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8" name="Google Shape;388;p39"/>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89" name="Google Shape;389;p39"/>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0" name="Google Shape;390;p39"/>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1" name="Google Shape;391;p39"/>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2" name="Google Shape;392;p39"/>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3" name="Google Shape;393;p39"/>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4" name="Google Shape;394;p39"/>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395" name="Google Shape;395;p39"/>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96" name="Google Shape;396;p39"/>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397" name="Google Shape;397;p39"/>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98" name="Google Shape;398;p39"/>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399" name="Google Shape;399;p39"/>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400" name="Google Shape;400;p3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401" name="Shape 401"/>
        <p:cNvGrpSpPr/>
        <p:nvPr/>
      </p:nvGrpSpPr>
      <p:grpSpPr>
        <a:xfrm>
          <a:off x="0" y="0"/>
          <a:ext cx="0" cy="0"/>
          <a:chOff x="0" y="0"/>
          <a:chExt cx="0" cy="0"/>
        </a:xfrm>
      </p:grpSpPr>
      <p:pic>
        <p:nvPicPr>
          <p:cNvPr id="402" name="Google Shape;402;p40"/>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403" name="Google Shape;403;p40"/>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04" name="Google Shape;404;p4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4" name="Google Shape;34;p5"/>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35" name="Google Shape;35;p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6" name="Google Shape;36;p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405" name="Shape 405"/>
        <p:cNvGrpSpPr/>
        <p:nvPr/>
      </p:nvGrpSpPr>
      <p:grpSpPr>
        <a:xfrm>
          <a:off x="0" y="0"/>
          <a:ext cx="0" cy="0"/>
          <a:chOff x="0" y="0"/>
          <a:chExt cx="0" cy="0"/>
        </a:xfrm>
      </p:grpSpPr>
      <p:pic>
        <p:nvPicPr>
          <p:cNvPr id="406" name="Google Shape;406;p41"/>
          <p:cNvPicPr preferRelativeResize="0"/>
          <p:nvPr/>
        </p:nvPicPr>
        <p:blipFill rotWithShape="1">
          <a:blip r:embed="rId2">
            <a:alphaModFix/>
          </a:blip>
          <a:srcRect b="15724" l="0" r="0" t="0"/>
          <a:stretch/>
        </p:blipFill>
        <p:spPr>
          <a:xfrm>
            <a:off x="0" y="1"/>
            <a:ext cx="9144003" cy="5143502"/>
          </a:xfrm>
          <a:prstGeom prst="rect">
            <a:avLst/>
          </a:prstGeom>
          <a:noFill/>
          <a:ln>
            <a:noFill/>
          </a:ln>
        </p:spPr>
      </p:pic>
      <p:sp>
        <p:nvSpPr>
          <p:cNvPr id="407" name="Google Shape;407;p4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408" name="Google Shape;408;p41"/>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chemeClr val="lt1"/>
                </a:solidFill>
                <a:latin typeface="Montserrat"/>
                <a:ea typeface="Montserrat"/>
                <a:cs typeface="Montserrat"/>
                <a:sym typeface="Montserrat"/>
              </a:rPr>
              <a:t>thank</a:t>
            </a:r>
            <a:r>
              <a:rPr b="1" i="0" lang="en-GB" sz="4800" u="none" cap="none" strike="noStrike">
                <a:solidFill>
                  <a:schemeClr val="accent1"/>
                </a:solidFill>
                <a:latin typeface="Montserrat"/>
                <a:ea typeface="Montserrat"/>
                <a:cs typeface="Montserrat"/>
                <a:sym typeface="Montserrat"/>
              </a:rPr>
              <a:t> you.</a:t>
            </a:r>
            <a:endParaRPr b="1" i="0" sz="4800" u="none" cap="none" strike="noStrike">
              <a:solidFill>
                <a:schemeClr val="accent1"/>
              </a:solidFill>
              <a:latin typeface="Montserrat"/>
              <a:ea typeface="Montserrat"/>
              <a:cs typeface="Montserrat"/>
              <a:sym typeface="Montserrat"/>
            </a:endParaRPr>
          </a:p>
        </p:txBody>
      </p:sp>
      <p:pic>
        <p:nvPicPr>
          <p:cNvPr id="409" name="Google Shape;409;p41"/>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410" name="Google Shape;410;p41"/>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lt2"/>
              </a:buClr>
              <a:buSzPts val="1100"/>
              <a:buFont typeface="Arial"/>
              <a:buNone/>
            </a:pPr>
            <a:r>
              <a:rPr b="1" i="0" lang="en-GB" sz="1400" u="none" cap="none" strike="noStrike">
                <a:solidFill>
                  <a:srgbClr val="FFFFFF"/>
                </a:solidFill>
                <a:latin typeface="Montserrat"/>
                <a:ea typeface="Montserrat"/>
                <a:cs typeface="Montserrat"/>
                <a:sym typeface="Montserrat"/>
              </a:rPr>
              <a:t>#TechforPeople.</a:t>
            </a:r>
            <a:endParaRPr b="1" i="0" sz="1400" u="none" cap="none" strike="noStrike">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411" name="Shape 411"/>
        <p:cNvGrpSpPr/>
        <p:nvPr/>
      </p:nvGrpSpPr>
      <p:grpSpPr>
        <a:xfrm>
          <a:off x="0" y="0"/>
          <a:ext cx="0" cy="0"/>
          <a:chOff x="0" y="0"/>
          <a:chExt cx="0" cy="0"/>
        </a:xfrm>
      </p:grpSpPr>
      <p:sp>
        <p:nvSpPr>
          <p:cNvPr id="412" name="Google Shape;412;p4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3" name="Google Shape;413;p4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414" name="Google Shape;414;p42"/>
          <p:cNvSpPr txBox="1"/>
          <p:nvPr>
            <p:ph idx="12" type="sldNum"/>
          </p:nvPr>
        </p:nvSpPr>
        <p:spPr>
          <a:xfrm>
            <a:off x="468312" y="4839891"/>
            <a:ext cx="647400" cy="303600"/>
          </a:xfrm>
          <a:prstGeom prst="rect">
            <a:avLst/>
          </a:prstGeom>
          <a:noFill/>
          <a:ln>
            <a:noFill/>
          </a:ln>
        </p:spPr>
        <p:txBody>
          <a:bodyPr anchorCtr="0" anchor="t" bIns="0" lIns="0" spcFirstLastPara="1" rIns="0" wrap="square" tIns="46775">
            <a:noAutofit/>
          </a:bodyPr>
          <a:lstStyle>
            <a:lvl1pPr indent="0" lvl="0"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1pPr>
            <a:lvl2pPr indent="0" lvl="1"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2pPr>
            <a:lvl3pPr indent="0" lvl="2"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3pPr>
            <a:lvl4pPr indent="0" lvl="3"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4pPr>
            <a:lvl5pPr indent="0" lvl="4"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5pPr>
            <a:lvl6pPr indent="0" lvl="5"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6pPr>
            <a:lvl7pPr indent="0" lvl="6"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7pPr>
            <a:lvl8pPr indent="0" lvl="7"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8pPr>
            <a:lvl9pPr indent="0" lvl="8" marL="0" marR="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415" name="Google Shape;415;p4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416" name="Google Shape;416;p42"/>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417" name="Shape 417"/>
        <p:cNvGrpSpPr/>
        <p:nvPr/>
      </p:nvGrpSpPr>
      <p:grpSpPr>
        <a:xfrm>
          <a:off x="0" y="0"/>
          <a:ext cx="0" cy="0"/>
          <a:chOff x="0" y="0"/>
          <a:chExt cx="0" cy="0"/>
        </a:xfrm>
      </p:grpSpPr>
      <p:sp>
        <p:nvSpPr>
          <p:cNvPr id="418" name="Google Shape;418;p43"/>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accent5"/>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chemeClr val="accent5"/>
                </a:solidFill>
                <a:latin typeface="Montserrat"/>
                <a:ea typeface="Montserrat"/>
                <a:cs typeface="Montserrat"/>
                <a:sym typeface="Montserrat"/>
              </a:defRPr>
            </a:lvl9pPr>
          </a:lstStyle>
          <a:p/>
        </p:txBody>
      </p:sp>
      <p:sp>
        <p:nvSpPr>
          <p:cNvPr id="419" name="Google Shape;419;p4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20" name="Google Shape;420;p4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1" name="Shape 421"/>
        <p:cNvGrpSpPr/>
        <p:nvPr/>
      </p:nvGrpSpPr>
      <p:grpSpPr>
        <a:xfrm>
          <a:off x="0" y="0"/>
          <a:ext cx="0" cy="0"/>
          <a:chOff x="0" y="0"/>
          <a:chExt cx="0" cy="0"/>
        </a:xfrm>
      </p:grpSpPr>
      <p:sp>
        <p:nvSpPr>
          <p:cNvPr id="422" name="Google Shape;422;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423" name="Google Shape;423;p4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24" name="Google Shape;424;p44"/>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425" name="Shape 425"/>
        <p:cNvGrpSpPr/>
        <p:nvPr/>
      </p:nvGrpSpPr>
      <p:grpSpPr>
        <a:xfrm>
          <a:off x="0" y="0"/>
          <a:ext cx="0" cy="0"/>
          <a:chOff x="0" y="0"/>
          <a:chExt cx="0" cy="0"/>
        </a:xfrm>
      </p:grpSpPr>
      <p:pic>
        <p:nvPicPr>
          <p:cNvPr id="426" name="Google Shape;426;p45"/>
          <p:cNvPicPr preferRelativeResize="0"/>
          <p:nvPr/>
        </p:nvPicPr>
        <p:blipFill rotWithShape="1">
          <a:blip r:embed="rId2">
            <a:alphaModFix/>
          </a:blip>
          <a:srcRect b="21908" l="422" r="1101" t="21910"/>
          <a:stretch/>
        </p:blipFill>
        <p:spPr>
          <a:xfrm>
            <a:off x="0" y="826625"/>
            <a:ext cx="9151201" cy="4316874"/>
          </a:xfrm>
          <a:prstGeom prst="rect">
            <a:avLst/>
          </a:prstGeom>
          <a:noFill/>
          <a:ln>
            <a:noFill/>
          </a:ln>
        </p:spPr>
      </p:pic>
      <p:sp>
        <p:nvSpPr>
          <p:cNvPr id="427" name="Google Shape;427;p45"/>
          <p:cNvSpPr/>
          <p:nvPr/>
        </p:nvSpPr>
        <p:spPr>
          <a:xfrm>
            <a:off x="0" y="4629425"/>
            <a:ext cx="91512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29" name="Google Shape;429;p4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430" name="Shape 430"/>
        <p:cNvGrpSpPr/>
        <p:nvPr/>
      </p:nvGrpSpPr>
      <p:grpSpPr>
        <a:xfrm>
          <a:off x="0" y="0"/>
          <a:ext cx="0" cy="0"/>
          <a:chOff x="0" y="0"/>
          <a:chExt cx="0" cy="0"/>
        </a:xfrm>
      </p:grpSpPr>
      <p:sp>
        <p:nvSpPr>
          <p:cNvPr id="431" name="Google Shape;431;p46"/>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432" name="Google Shape;432;p4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33" name="Google Shape;433;p4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434" name="Shape 434"/>
        <p:cNvGrpSpPr/>
        <p:nvPr/>
      </p:nvGrpSpPr>
      <p:grpSpPr>
        <a:xfrm>
          <a:off x="0" y="0"/>
          <a:ext cx="0" cy="0"/>
          <a:chOff x="0" y="0"/>
          <a:chExt cx="0" cy="0"/>
        </a:xfrm>
      </p:grpSpPr>
      <p:pic>
        <p:nvPicPr>
          <p:cNvPr id="435" name="Google Shape;435;p47"/>
          <p:cNvPicPr preferRelativeResize="0"/>
          <p:nvPr/>
        </p:nvPicPr>
        <p:blipFill rotWithShape="1">
          <a:blip r:embed="rId2">
            <a:alphaModFix/>
          </a:blip>
          <a:srcRect b="15829" l="21222" r="23382" t="5915"/>
          <a:stretch/>
        </p:blipFill>
        <p:spPr>
          <a:xfrm>
            <a:off x="3705075" y="0"/>
            <a:ext cx="5460678" cy="5143498"/>
          </a:xfrm>
          <a:prstGeom prst="rect">
            <a:avLst/>
          </a:prstGeom>
          <a:noFill/>
          <a:ln>
            <a:noFill/>
          </a:ln>
        </p:spPr>
      </p:pic>
      <p:sp>
        <p:nvSpPr>
          <p:cNvPr id="436" name="Google Shape;436;p47"/>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7" name="Google Shape;437;p47"/>
          <p:cNvPicPr preferRelativeResize="0"/>
          <p:nvPr/>
        </p:nvPicPr>
        <p:blipFill rotWithShape="1">
          <a:blip r:embed="rId3">
            <a:alphaModFix/>
          </a:blip>
          <a:srcRect b="0" l="5231" r="0" t="0"/>
          <a:stretch/>
        </p:blipFill>
        <p:spPr>
          <a:xfrm>
            <a:off x="0" y="0"/>
            <a:ext cx="7932373" cy="5143501"/>
          </a:xfrm>
          <a:prstGeom prst="rect">
            <a:avLst/>
          </a:prstGeom>
          <a:noFill/>
          <a:ln>
            <a:noFill/>
          </a:ln>
        </p:spPr>
      </p:pic>
      <p:sp>
        <p:nvSpPr>
          <p:cNvPr id="438" name="Google Shape;438;p4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39" name="Google Shape;439;p4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
        <p:nvSpPr>
          <p:cNvPr id="440" name="Google Shape;440;p47"/>
          <p:cNvSpPr txBox="1"/>
          <p:nvPr>
            <p:ph type="title"/>
          </p:nvPr>
        </p:nvSpPr>
        <p:spPr>
          <a:xfrm>
            <a:off x="524850" y="6574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1" name="Shape 441"/>
        <p:cNvGrpSpPr/>
        <p:nvPr/>
      </p:nvGrpSpPr>
      <p:grpSpPr>
        <a:xfrm>
          <a:off x="0" y="0"/>
          <a:ext cx="0" cy="0"/>
          <a:chOff x="0" y="0"/>
          <a:chExt cx="0" cy="0"/>
        </a:xfrm>
      </p:grpSpPr>
      <p:sp>
        <p:nvSpPr>
          <p:cNvPr id="442" name="Google Shape;442;p48"/>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443" name="Shape 443"/>
        <p:cNvGrpSpPr/>
        <p:nvPr/>
      </p:nvGrpSpPr>
      <p:grpSpPr>
        <a:xfrm>
          <a:off x="0" y="0"/>
          <a:ext cx="0" cy="0"/>
          <a:chOff x="0" y="0"/>
          <a:chExt cx="0" cy="0"/>
        </a:xfrm>
      </p:grpSpPr>
      <p:pic>
        <p:nvPicPr>
          <p:cNvPr id="444" name="Google Shape;444;p4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445" name="Google Shape;445;p4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46" name="Google Shape;446;p49"/>
          <p:cNvPicPr preferRelativeResize="0"/>
          <p:nvPr/>
        </p:nvPicPr>
        <p:blipFill rotWithShape="1">
          <a:blip r:embed="rId3">
            <a:alphaModFix/>
          </a:blip>
          <a:srcRect b="0" l="0" r="6993" t="0"/>
          <a:stretch/>
        </p:blipFill>
        <p:spPr>
          <a:xfrm>
            <a:off x="2731400" y="0"/>
            <a:ext cx="5802998" cy="5141698"/>
          </a:xfrm>
          <a:prstGeom prst="rect">
            <a:avLst/>
          </a:prstGeom>
          <a:noFill/>
          <a:ln>
            <a:noFill/>
          </a:ln>
        </p:spPr>
      </p:pic>
      <p:sp>
        <p:nvSpPr>
          <p:cNvPr id="447" name="Google Shape;447;p49"/>
          <p:cNvSpPr txBox="1"/>
          <p:nvPr>
            <p:ph type="title"/>
          </p:nvPr>
        </p:nvSpPr>
        <p:spPr>
          <a:xfrm>
            <a:off x="526200" y="505000"/>
            <a:ext cx="26640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448" name="Google Shape;448;p49"/>
          <p:cNvSpPr/>
          <p:nvPr/>
        </p:nvSpPr>
        <p:spPr>
          <a:xfrm>
            <a:off x="8471100" y="975"/>
            <a:ext cx="670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449" name="Shape 449"/>
        <p:cNvGrpSpPr/>
        <p:nvPr/>
      </p:nvGrpSpPr>
      <p:grpSpPr>
        <a:xfrm>
          <a:off x="0" y="0"/>
          <a:ext cx="0" cy="0"/>
          <a:chOff x="0" y="0"/>
          <a:chExt cx="0" cy="0"/>
        </a:xfrm>
      </p:grpSpPr>
      <p:pic>
        <p:nvPicPr>
          <p:cNvPr id="450" name="Google Shape;450;p50"/>
          <p:cNvPicPr preferRelativeResize="0"/>
          <p:nvPr/>
        </p:nvPicPr>
        <p:blipFill rotWithShape="1">
          <a:blip r:embed="rId2">
            <a:alphaModFix/>
          </a:blip>
          <a:srcRect b="0" l="0" r="0" t="0"/>
          <a:stretch/>
        </p:blipFill>
        <p:spPr>
          <a:xfrm>
            <a:off x="0" y="-9"/>
            <a:ext cx="9143995" cy="5144497"/>
          </a:xfrm>
          <a:prstGeom prst="rect">
            <a:avLst/>
          </a:prstGeom>
          <a:noFill/>
          <a:ln>
            <a:noFill/>
          </a:ln>
        </p:spPr>
      </p:pic>
      <p:sp>
        <p:nvSpPr>
          <p:cNvPr id="451" name="Google Shape;451;p50"/>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452" name="Google Shape;452;p50"/>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50"/>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4" name="Google Shape;454;p50"/>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5" name="Google Shape;455;p50"/>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456" name="Google Shape;456;p50"/>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457" name="Google Shape;457;p50"/>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Montserrat"/>
                <a:ea typeface="Montserrat"/>
                <a:cs typeface="Montserrat"/>
                <a:sym typeface="Montserrat"/>
              </a:defRPr>
            </a:lvl9pPr>
          </a:lstStyle>
          <a:p/>
        </p:txBody>
      </p:sp>
      <p:sp>
        <p:nvSpPr>
          <p:cNvPr id="458" name="Google Shape;458;p50"/>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4,000</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lt2"/>
              </a:buClr>
              <a:buSzPts val="1100"/>
              <a:buFont typeface="Arial"/>
              <a:buNone/>
            </a:pPr>
            <a:r>
              <a:rPr b="0" i="0" lang="en-GB" sz="1000" u="none" cap="none" strike="noStrike">
                <a:solidFill>
                  <a:schemeClr val="lt1"/>
                </a:solidFill>
                <a:latin typeface="Montserrat Medium"/>
                <a:ea typeface="Montserrat Medium"/>
                <a:cs typeface="Montserrat Medium"/>
                <a:sym typeface="Montserrat Medium"/>
              </a:rPr>
              <a:t>Certifications targeted</a:t>
            </a:r>
            <a:br>
              <a:rPr b="0" i="0" lang="en-GB" sz="1000" u="none" cap="none" strike="noStrike">
                <a:solidFill>
                  <a:schemeClr val="lt1"/>
                </a:solidFill>
                <a:latin typeface="Montserrat Medium"/>
                <a:ea typeface="Montserrat Medium"/>
                <a:cs typeface="Montserrat Medium"/>
                <a:sym typeface="Montserrat Medium"/>
              </a:rPr>
            </a:br>
            <a:r>
              <a:rPr b="0" i="0" lang="en-GB" sz="1000" u="none" cap="none" strike="noStrike">
                <a:solidFill>
                  <a:schemeClr val="lt1"/>
                </a:solidFill>
                <a:latin typeface="Montserrat Medium"/>
                <a:ea typeface="Montserrat Medium"/>
                <a:cs typeface="Montserrat Medium"/>
                <a:sym typeface="Montserrat Medium"/>
              </a:rPr>
              <a:t>for 2019</a:t>
            </a:r>
            <a:endParaRPr b="0" i="0" sz="3000" u="none" cap="none" strike="noStrike">
              <a:solidFill>
                <a:schemeClr val="lt1"/>
              </a:solidFill>
              <a:latin typeface="Montserrat Medium"/>
              <a:ea typeface="Montserrat Medium"/>
              <a:cs typeface="Montserrat Medium"/>
              <a:sym typeface="Montserrat Medium"/>
            </a:endParaRPr>
          </a:p>
        </p:txBody>
      </p:sp>
      <p:sp>
        <p:nvSpPr>
          <p:cNvPr id="459" name="Google Shape;459;p50"/>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Montserrat"/>
                <a:ea typeface="Montserrat"/>
                <a:cs typeface="Montserrat"/>
                <a:sym typeface="Montserrat"/>
              </a:rPr>
              <a:t>75%</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Montserrat Medium"/>
                <a:ea typeface="Montserrat Medium"/>
                <a:cs typeface="Montserrat Medium"/>
                <a:sym typeface="Montserrat Medium"/>
              </a:rPr>
              <a:t>of our projects are Digital</a:t>
            </a:r>
            <a:endParaRPr b="0" i="0" sz="1000" u="none" cap="none" strike="noStrike">
              <a:solidFill>
                <a:schemeClr val="lt1"/>
              </a:solidFill>
              <a:highlight>
                <a:srgbClr val="4A86E8"/>
              </a:highlight>
              <a:latin typeface="Montserrat Medium"/>
              <a:ea typeface="Montserrat Medium"/>
              <a:cs typeface="Montserrat Medium"/>
              <a:sym typeface="Montserrat Medium"/>
            </a:endParaRPr>
          </a:p>
        </p:txBody>
      </p:sp>
      <p:sp>
        <p:nvSpPr>
          <p:cNvPr id="460" name="Google Shape;460;p50"/>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Montserrat"/>
                <a:ea typeface="Montserrat"/>
                <a:cs typeface="Montserrat"/>
                <a:sym typeface="Montserrat"/>
              </a:rPr>
              <a:t>glassdoor</a:t>
            </a:r>
            <a:endParaRPr b="1" i="0" sz="2600" u="none" cap="none" strike="noStrike">
              <a:solidFill>
                <a:schemeClr val="lt1"/>
              </a:solidFill>
              <a:latin typeface="Verdana"/>
              <a:ea typeface="Verdana"/>
              <a:cs typeface="Verdana"/>
              <a:sym typeface="Verdana"/>
            </a:endParaRPr>
          </a:p>
        </p:txBody>
      </p:sp>
      <p:sp>
        <p:nvSpPr>
          <p:cNvPr id="461" name="Google Shape;461;p50"/>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Montserrat Medium"/>
                <a:ea typeface="Montserrat Medium"/>
                <a:cs typeface="Montserrat Medium"/>
                <a:sym typeface="Montserrat Medium"/>
              </a:rPr>
              <a:t>4,1</a:t>
            </a:r>
            <a:endParaRPr b="0" i="0" sz="1700" u="none" cap="none" strike="noStrike">
              <a:solidFill>
                <a:schemeClr val="lt1"/>
              </a:solidFill>
              <a:latin typeface="Montserrat Medium"/>
              <a:ea typeface="Montserrat Medium"/>
              <a:cs typeface="Montserrat Medium"/>
              <a:sym typeface="Montserrat Medium"/>
            </a:endParaRPr>
          </a:p>
        </p:txBody>
      </p:sp>
      <p:grpSp>
        <p:nvGrpSpPr>
          <p:cNvPr id="462" name="Google Shape;462;p50"/>
          <p:cNvGrpSpPr/>
          <p:nvPr/>
        </p:nvGrpSpPr>
        <p:grpSpPr>
          <a:xfrm>
            <a:off x="7370112" y="3757241"/>
            <a:ext cx="159300" cy="159300"/>
            <a:chOff x="7370112" y="3757241"/>
            <a:chExt cx="159300" cy="159300"/>
          </a:xfrm>
        </p:grpSpPr>
        <p:sp>
          <p:nvSpPr>
            <p:cNvPr id="463" name="Google Shape;463;p5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50"/>
          <p:cNvGrpSpPr/>
          <p:nvPr/>
        </p:nvGrpSpPr>
        <p:grpSpPr>
          <a:xfrm>
            <a:off x="7598087" y="3757241"/>
            <a:ext cx="159300" cy="159300"/>
            <a:chOff x="7370112" y="3757241"/>
            <a:chExt cx="159300" cy="159300"/>
          </a:xfrm>
        </p:grpSpPr>
        <p:sp>
          <p:nvSpPr>
            <p:cNvPr id="466" name="Google Shape;466;p5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50"/>
          <p:cNvGrpSpPr/>
          <p:nvPr/>
        </p:nvGrpSpPr>
        <p:grpSpPr>
          <a:xfrm>
            <a:off x="7826062" y="3757241"/>
            <a:ext cx="159300" cy="159300"/>
            <a:chOff x="7370112" y="3757241"/>
            <a:chExt cx="159300" cy="159300"/>
          </a:xfrm>
        </p:grpSpPr>
        <p:sp>
          <p:nvSpPr>
            <p:cNvPr id="469" name="Google Shape;469;p5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50"/>
          <p:cNvGrpSpPr/>
          <p:nvPr/>
        </p:nvGrpSpPr>
        <p:grpSpPr>
          <a:xfrm>
            <a:off x="8054037" y="3757241"/>
            <a:ext cx="159300" cy="159300"/>
            <a:chOff x="7370112" y="3757241"/>
            <a:chExt cx="159300" cy="159300"/>
          </a:xfrm>
        </p:grpSpPr>
        <p:sp>
          <p:nvSpPr>
            <p:cNvPr id="472" name="Google Shape;472;p5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50"/>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0"/>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77" name="Google Shape;477;p5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37" name="Shape 37"/>
        <p:cNvGrpSpPr/>
        <p:nvPr/>
      </p:nvGrpSpPr>
      <p:grpSpPr>
        <a:xfrm>
          <a:off x="0" y="0"/>
          <a:ext cx="0" cy="0"/>
          <a:chOff x="0" y="0"/>
          <a:chExt cx="0" cy="0"/>
        </a:xfrm>
      </p:grpSpPr>
      <p:sp>
        <p:nvSpPr>
          <p:cNvPr id="38" name="Google Shape;38;p6"/>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0" name="Google Shape;40;p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478" name="Shape 478"/>
        <p:cNvGrpSpPr/>
        <p:nvPr/>
      </p:nvGrpSpPr>
      <p:grpSpPr>
        <a:xfrm>
          <a:off x="0" y="0"/>
          <a:ext cx="0" cy="0"/>
          <a:chOff x="0" y="0"/>
          <a:chExt cx="0" cy="0"/>
        </a:xfrm>
      </p:grpSpPr>
      <p:sp>
        <p:nvSpPr>
          <p:cNvPr id="479" name="Google Shape;479;p5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80" name="Google Shape;480;p5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481" name="Shape 481"/>
        <p:cNvGrpSpPr/>
        <p:nvPr/>
      </p:nvGrpSpPr>
      <p:grpSpPr>
        <a:xfrm>
          <a:off x="0" y="0"/>
          <a:ext cx="0" cy="0"/>
          <a:chOff x="0" y="0"/>
          <a:chExt cx="0" cy="0"/>
        </a:xfrm>
      </p:grpSpPr>
      <p:sp>
        <p:nvSpPr>
          <p:cNvPr id="482" name="Google Shape;482;p52"/>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84" name="Google Shape;484;p5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485" name="Google Shape;485;p52"/>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486" name="Google Shape;486;p52"/>
          <p:cNvPicPr preferRelativeResize="0"/>
          <p:nvPr/>
        </p:nvPicPr>
        <p:blipFill rotWithShape="1">
          <a:blip r:embed="rId4">
            <a:alphaModFix/>
          </a:blip>
          <a:srcRect b="25163" l="14788" r="10372" t="0"/>
          <a:stretch/>
        </p:blipFill>
        <p:spPr>
          <a:xfrm>
            <a:off x="7175440" y="535506"/>
            <a:ext cx="1295700" cy="1295700"/>
          </a:xfrm>
          <a:prstGeom prst="ellipse">
            <a:avLst/>
          </a:prstGeom>
          <a:noFill/>
          <a:ln>
            <a:noFill/>
          </a:ln>
        </p:spPr>
      </p:pic>
      <p:sp>
        <p:nvSpPr>
          <p:cNvPr id="487" name="Google Shape;487;p52"/>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2"/>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489" name="Shape 489"/>
        <p:cNvGrpSpPr/>
        <p:nvPr/>
      </p:nvGrpSpPr>
      <p:grpSpPr>
        <a:xfrm>
          <a:off x="0" y="0"/>
          <a:ext cx="0" cy="0"/>
          <a:chOff x="0" y="0"/>
          <a:chExt cx="0" cy="0"/>
        </a:xfrm>
      </p:grpSpPr>
      <p:sp>
        <p:nvSpPr>
          <p:cNvPr id="490" name="Google Shape;490;p53"/>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491" name="Google Shape;491;p53"/>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492" name="Google Shape;492;p5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493" name="Google Shape;493;p53"/>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1" i="0" lang="en-GB" sz="1000" u="none" cap="none" strike="noStrike">
                <a:solidFill>
                  <a:schemeClr val="accent1"/>
                </a:solidFill>
                <a:latin typeface="Montserrat"/>
                <a:ea typeface="Montserrat"/>
                <a:cs typeface="Montserrat"/>
                <a:sym typeface="Montserrat"/>
              </a:rPr>
              <a:t>Event description.</a:t>
            </a:r>
            <a:endParaRPr b="1" i="0" sz="1000" u="none" cap="none" strike="noStrike">
              <a:solidFill>
                <a:schemeClr val="accen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494" name="Shape 494"/>
        <p:cNvGrpSpPr/>
        <p:nvPr/>
      </p:nvGrpSpPr>
      <p:grpSpPr>
        <a:xfrm>
          <a:off x="0" y="0"/>
          <a:ext cx="0" cy="0"/>
          <a:chOff x="0" y="0"/>
          <a:chExt cx="0" cy="0"/>
        </a:xfrm>
      </p:grpSpPr>
      <p:pic>
        <p:nvPicPr>
          <p:cNvPr id="495" name="Google Shape;495;p54"/>
          <p:cNvPicPr preferRelativeResize="0"/>
          <p:nvPr/>
        </p:nvPicPr>
        <p:blipFill rotWithShape="1">
          <a:blip r:embed="rId2">
            <a:alphaModFix/>
          </a:blip>
          <a:srcRect b="28139" l="0" r="0" t="0"/>
          <a:stretch/>
        </p:blipFill>
        <p:spPr>
          <a:xfrm>
            <a:off x="0" y="2057400"/>
            <a:ext cx="2191500" cy="3086100"/>
          </a:xfrm>
          <a:prstGeom prst="rect">
            <a:avLst/>
          </a:prstGeom>
          <a:noFill/>
          <a:ln>
            <a:noFill/>
          </a:ln>
        </p:spPr>
      </p:pic>
      <p:sp>
        <p:nvSpPr>
          <p:cNvPr id="496" name="Google Shape;496;p54"/>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97" name="Google Shape;497;p5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498"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b="30793" l="28211" r="28400" t="26017"/>
          <a:stretch/>
        </p:blipFill>
        <p:spPr>
          <a:xfrm>
            <a:off x="6354825" y="1435450"/>
            <a:ext cx="2263000" cy="2252800"/>
          </a:xfrm>
          <a:prstGeom prst="rect">
            <a:avLst/>
          </a:prstGeom>
          <a:noFill/>
          <a:ln>
            <a:noFill/>
          </a:ln>
        </p:spPr>
      </p:pic>
      <p:sp>
        <p:nvSpPr>
          <p:cNvPr id="500" name="Google Shape;500;p55"/>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pic>
        <p:nvPicPr>
          <p:cNvPr id="501" name="Google Shape;501;p55"/>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502" name="Google Shape;502;p55"/>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1"/>
                </a:solidFill>
                <a:latin typeface="Montserrat"/>
                <a:ea typeface="Montserrat"/>
                <a:cs typeface="Montserrat"/>
                <a:sym typeface="Montserrat"/>
              </a:rPr>
              <a:t>Innovative technology consulting for business.</a:t>
            </a:r>
            <a:endParaRPr b="1" i="0" sz="1200" u="none" cap="none" strike="noStrike">
              <a:solidFill>
                <a:schemeClr val="accent1"/>
              </a:solidFill>
              <a:latin typeface="Montserrat"/>
              <a:ea typeface="Montserrat"/>
              <a:cs typeface="Montserrat"/>
              <a:sym typeface="Montserrat"/>
            </a:endParaRPr>
          </a:p>
        </p:txBody>
      </p:sp>
      <p:pic>
        <p:nvPicPr>
          <p:cNvPr id="503" name="Google Shape;503;p55"/>
          <p:cNvPicPr preferRelativeResize="0"/>
          <p:nvPr/>
        </p:nvPicPr>
        <p:blipFill rotWithShape="1">
          <a:blip r:embed="rId4">
            <a:alphaModFix/>
          </a:blip>
          <a:srcRect b="0" l="0" r="0" t="0"/>
          <a:stretch/>
        </p:blipFill>
        <p:spPr>
          <a:xfrm>
            <a:off x="536477" y="292288"/>
            <a:ext cx="1923225" cy="570425"/>
          </a:xfrm>
          <a:prstGeom prst="rect">
            <a:avLst/>
          </a:prstGeom>
          <a:noFill/>
          <a:ln>
            <a:noFill/>
          </a:ln>
        </p:spPr>
      </p:pic>
      <p:sp>
        <p:nvSpPr>
          <p:cNvPr id="504" name="Google Shape;504;p55"/>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505" name="Google Shape;505;p55"/>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506" name="Google Shape;506;p5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507" name="Shape 507"/>
        <p:cNvGrpSpPr/>
        <p:nvPr/>
      </p:nvGrpSpPr>
      <p:grpSpPr>
        <a:xfrm>
          <a:off x="0" y="0"/>
          <a:ext cx="0" cy="0"/>
          <a:chOff x="0" y="0"/>
          <a:chExt cx="0" cy="0"/>
        </a:xfrm>
      </p:grpSpPr>
      <p:pic>
        <p:nvPicPr>
          <p:cNvPr id="508" name="Google Shape;508;p56"/>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509" name="Google Shape;509;p5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510" name="Google Shape;510;p5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511" name="Google Shape;511;p5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
        <p:nvSpPr>
          <p:cNvPr id="512" name="Google Shape;512;p5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13" name="Google Shape;513;p5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514" name="Shape 514"/>
        <p:cNvGrpSpPr/>
        <p:nvPr/>
      </p:nvGrpSpPr>
      <p:grpSpPr>
        <a:xfrm>
          <a:off x="0" y="0"/>
          <a:ext cx="0" cy="0"/>
          <a:chOff x="0" y="0"/>
          <a:chExt cx="0" cy="0"/>
        </a:xfrm>
      </p:grpSpPr>
      <p:sp>
        <p:nvSpPr>
          <p:cNvPr id="515" name="Google Shape;515;p57"/>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516" name="Google Shape;516;p57"/>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p:txBody>
      </p:sp>
      <p:sp>
        <p:nvSpPr>
          <p:cNvPr id="517" name="Google Shape;517;p5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18" name="Google Shape;518;p5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519" name="Shape 519"/>
        <p:cNvGrpSpPr/>
        <p:nvPr/>
      </p:nvGrpSpPr>
      <p:grpSpPr>
        <a:xfrm>
          <a:off x="0" y="0"/>
          <a:ext cx="0" cy="0"/>
          <a:chOff x="0" y="0"/>
          <a:chExt cx="0" cy="0"/>
        </a:xfrm>
      </p:grpSpPr>
      <p:sp>
        <p:nvSpPr>
          <p:cNvPr id="520" name="Google Shape;520;p58"/>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Montserrat"/>
                <a:ea typeface="Montserrat"/>
                <a:cs typeface="Montserrat"/>
                <a:sym typeface="Montserrat"/>
              </a:defRPr>
            </a:lvl9pPr>
          </a:lstStyle>
          <a:p/>
        </p:txBody>
      </p:sp>
      <p:sp>
        <p:nvSpPr>
          <p:cNvPr id="521" name="Google Shape;521;p5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22" name="Google Shape;522;p5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1">
  <p:cSld name="Long title 16 pts.">
    <p:spTree>
      <p:nvGrpSpPr>
        <p:cNvPr id="523" name="Shape 523"/>
        <p:cNvGrpSpPr/>
        <p:nvPr/>
      </p:nvGrpSpPr>
      <p:grpSpPr>
        <a:xfrm>
          <a:off x="0" y="0"/>
          <a:ext cx="0" cy="0"/>
          <a:chOff x="0" y="0"/>
          <a:chExt cx="0" cy="0"/>
        </a:xfrm>
      </p:grpSpPr>
      <p:sp>
        <p:nvSpPr>
          <p:cNvPr id="524" name="Google Shape;524;p59"/>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25" name="Google Shape;525;p5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526" name="Google Shape;526;p5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2">
  <p:cSld name="TITLE_AND_BODY_1_1_4_2_2">
    <p:bg>
      <p:bgPr>
        <a:solidFill>
          <a:schemeClr val="lt1"/>
        </a:solidFill>
      </p:bgPr>
    </p:bg>
    <p:spTree>
      <p:nvGrpSpPr>
        <p:cNvPr id="527" name="Shape 527"/>
        <p:cNvGrpSpPr/>
        <p:nvPr/>
      </p:nvGrpSpPr>
      <p:grpSpPr>
        <a:xfrm>
          <a:off x="0" y="0"/>
          <a:ext cx="0" cy="0"/>
          <a:chOff x="0" y="0"/>
          <a:chExt cx="0" cy="0"/>
        </a:xfrm>
      </p:grpSpPr>
      <p:pic>
        <p:nvPicPr>
          <p:cNvPr id="528" name="Google Shape;528;p60"/>
          <p:cNvPicPr preferRelativeResize="0"/>
          <p:nvPr/>
        </p:nvPicPr>
        <p:blipFill rotWithShape="1">
          <a:blip r:embed="rId2">
            <a:alphaModFix/>
          </a:blip>
          <a:srcRect b="0" l="0" r="43515" t="0"/>
          <a:stretch/>
        </p:blipFill>
        <p:spPr>
          <a:xfrm flipH="1">
            <a:off x="5803176" y="0"/>
            <a:ext cx="3340825" cy="5143499"/>
          </a:xfrm>
          <a:prstGeom prst="rect">
            <a:avLst/>
          </a:prstGeom>
          <a:noFill/>
          <a:ln>
            <a:noFill/>
          </a:ln>
        </p:spPr>
      </p:pic>
      <p:sp>
        <p:nvSpPr>
          <p:cNvPr id="529" name="Google Shape;529;p6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530" name="Google Shape;530;p6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31" name="Google Shape;531;p6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41" name="Shape 41"/>
        <p:cNvGrpSpPr/>
        <p:nvPr/>
      </p:nvGrpSpPr>
      <p:grpSpPr>
        <a:xfrm>
          <a:off x="0" y="0"/>
          <a:ext cx="0" cy="0"/>
          <a:chOff x="0" y="0"/>
          <a:chExt cx="0" cy="0"/>
        </a:xfrm>
      </p:grpSpPr>
      <p:pic>
        <p:nvPicPr>
          <p:cNvPr id="42" name="Google Shape;42;p7"/>
          <p:cNvPicPr preferRelativeResize="0"/>
          <p:nvPr/>
        </p:nvPicPr>
        <p:blipFill rotWithShape="1">
          <a:blip r:embed="rId2">
            <a:alphaModFix/>
          </a:blip>
          <a:srcRect b="0" l="0" r="0" t="0"/>
          <a:stretch/>
        </p:blipFill>
        <p:spPr>
          <a:xfrm>
            <a:off x="6892243" y="1445871"/>
            <a:ext cx="2251760" cy="2251760"/>
          </a:xfrm>
          <a:prstGeom prst="rect">
            <a:avLst/>
          </a:prstGeom>
          <a:noFill/>
          <a:ln>
            <a:noFill/>
          </a:ln>
        </p:spPr>
      </p:pic>
      <p:sp>
        <p:nvSpPr>
          <p:cNvPr id="43" name="Google Shape;43;p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44" name="Google Shape;44;p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45" name="Google Shape;45;p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6" name="Google Shape;46;p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7" name="Google Shape;47;p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534" name="Shape 534"/>
        <p:cNvGrpSpPr/>
        <p:nvPr/>
      </p:nvGrpSpPr>
      <p:grpSpPr>
        <a:xfrm>
          <a:off x="0" y="0"/>
          <a:ext cx="0" cy="0"/>
          <a:chOff x="0" y="0"/>
          <a:chExt cx="0" cy="0"/>
        </a:xfrm>
      </p:grpSpPr>
      <p:sp>
        <p:nvSpPr>
          <p:cNvPr id="535" name="Google Shape;535;p6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36" name="Google Shape;536;p62"/>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537" name="Google Shape;537;p6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8" name="Shape 538"/>
        <p:cNvGrpSpPr/>
        <p:nvPr/>
      </p:nvGrpSpPr>
      <p:grpSpPr>
        <a:xfrm>
          <a:off x="0" y="0"/>
          <a:ext cx="0" cy="0"/>
          <a:chOff x="0" y="0"/>
          <a:chExt cx="0" cy="0"/>
        </a:xfrm>
      </p:grpSpPr>
      <p:sp>
        <p:nvSpPr>
          <p:cNvPr id="539" name="Google Shape;539;p63"/>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540" name="Shape 540"/>
        <p:cNvGrpSpPr/>
        <p:nvPr/>
      </p:nvGrpSpPr>
      <p:grpSpPr>
        <a:xfrm>
          <a:off x="0" y="0"/>
          <a:ext cx="0" cy="0"/>
          <a:chOff x="0" y="0"/>
          <a:chExt cx="0" cy="0"/>
        </a:xfrm>
      </p:grpSpPr>
      <p:pic>
        <p:nvPicPr>
          <p:cNvPr id="541" name="Google Shape;541;p64"/>
          <p:cNvPicPr preferRelativeResize="0"/>
          <p:nvPr/>
        </p:nvPicPr>
        <p:blipFill rotWithShape="1">
          <a:blip r:embed="rId2">
            <a:alphaModFix/>
          </a:blip>
          <a:srcRect b="0" l="0" r="0" t="0"/>
          <a:stretch/>
        </p:blipFill>
        <p:spPr>
          <a:xfrm>
            <a:off x="6892243" y="1445871"/>
            <a:ext cx="2251760" cy="2251760"/>
          </a:xfrm>
          <a:prstGeom prst="rect">
            <a:avLst/>
          </a:prstGeom>
          <a:noFill/>
          <a:ln>
            <a:noFill/>
          </a:ln>
        </p:spPr>
      </p:pic>
      <p:sp>
        <p:nvSpPr>
          <p:cNvPr id="542" name="Google Shape;542;p6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543" name="Google Shape;543;p6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544" name="Google Shape;544;p6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45" name="Google Shape;545;p6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546" name="Google Shape;546;p6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547" name="Shape 547"/>
        <p:cNvGrpSpPr/>
        <p:nvPr/>
      </p:nvGrpSpPr>
      <p:grpSpPr>
        <a:xfrm>
          <a:off x="0" y="0"/>
          <a:ext cx="0" cy="0"/>
          <a:chOff x="0" y="0"/>
          <a:chExt cx="0" cy="0"/>
        </a:xfrm>
      </p:grpSpPr>
      <p:pic>
        <p:nvPicPr>
          <p:cNvPr id="548" name="Google Shape;548;p65"/>
          <p:cNvPicPr preferRelativeResize="0"/>
          <p:nvPr/>
        </p:nvPicPr>
        <p:blipFill rotWithShape="1">
          <a:blip r:embed="rId2">
            <a:alphaModFix/>
          </a:blip>
          <a:srcRect b="0" l="0" r="6993" t="0"/>
          <a:stretch/>
        </p:blipFill>
        <p:spPr>
          <a:xfrm>
            <a:off x="3645800" y="0"/>
            <a:ext cx="5499250" cy="5141700"/>
          </a:xfrm>
          <a:prstGeom prst="rect">
            <a:avLst/>
          </a:prstGeom>
          <a:noFill/>
          <a:ln>
            <a:noFill/>
          </a:ln>
        </p:spPr>
      </p:pic>
      <p:sp>
        <p:nvSpPr>
          <p:cNvPr id="549" name="Google Shape;549;p65"/>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550" name="Google Shape;550;p6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551" name="Google Shape;551;p6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52" name="Google Shape;552;p6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553" name="Shape 553"/>
        <p:cNvGrpSpPr/>
        <p:nvPr/>
      </p:nvGrpSpPr>
      <p:grpSpPr>
        <a:xfrm>
          <a:off x="0" y="0"/>
          <a:ext cx="0" cy="0"/>
          <a:chOff x="0" y="0"/>
          <a:chExt cx="0" cy="0"/>
        </a:xfrm>
      </p:grpSpPr>
      <p:pic>
        <p:nvPicPr>
          <p:cNvPr id="554" name="Google Shape;554;p66"/>
          <p:cNvPicPr preferRelativeResize="0"/>
          <p:nvPr/>
        </p:nvPicPr>
        <p:blipFill rotWithShape="1">
          <a:blip r:embed="rId2">
            <a:alphaModFix/>
          </a:blip>
          <a:srcRect b="0" l="39" r="38" t="0"/>
          <a:stretch/>
        </p:blipFill>
        <p:spPr>
          <a:xfrm>
            <a:off x="3760" y="0"/>
            <a:ext cx="9136483" cy="5143500"/>
          </a:xfrm>
          <a:prstGeom prst="rect">
            <a:avLst/>
          </a:prstGeom>
          <a:noFill/>
          <a:ln>
            <a:noFill/>
          </a:ln>
        </p:spPr>
      </p:pic>
      <p:sp>
        <p:nvSpPr>
          <p:cNvPr id="555" name="Google Shape;555;p6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556" name="Shape 556"/>
        <p:cNvGrpSpPr/>
        <p:nvPr/>
      </p:nvGrpSpPr>
      <p:grpSpPr>
        <a:xfrm>
          <a:off x="0" y="0"/>
          <a:ext cx="0" cy="0"/>
          <a:chOff x="0" y="0"/>
          <a:chExt cx="0" cy="0"/>
        </a:xfrm>
      </p:grpSpPr>
      <p:sp>
        <p:nvSpPr>
          <p:cNvPr id="557" name="Google Shape;557;p67"/>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558" name="Google Shape;558;p6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59" name="Google Shape;559;p6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560" name="Shape 560"/>
        <p:cNvGrpSpPr/>
        <p:nvPr/>
      </p:nvGrpSpPr>
      <p:grpSpPr>
        <a:xfrm>
          <a:off x="0" y="0"/>
          <a:ext cx="0" cy="0"/>
          <a:chOff x="0" y="0"/>
          <a:chExt cx="0" cy="0"/>
        </a:xfrm>
      </p:grpSpPr>
      <p:pic>
        <p:nvPicPr>
          <p:cNvPr id="561" name="Google Shape;561;p68"/>
          <p:cNvPicPr preferRelativeResize="0"/>
          <p:nvPr/>
        </p:nvPicPr>
        <p:blipFill rotWithShape="1">
          <a:blip r:embed="rId2">
            <a:alphaModFix/>
          </a:blip>
          <a:srcRect b="0" l="0" r="0" t="0"/>
          <a:stretch/>
        </p:blipFill>
        <p:spPr>
          <a:xfrm>
            <a:off x="0" y="4638500"/>
            <a:ext cx="8371700" cy="505000"/>
          </a:xfrm>
          <a:prstGeom prst="rect">
            <a:avLst/>
          </a:prstGeom>
          <a:noFill/>
          <a:ln>
            <a:noFill/>
          </a:ln>
        </p:spPr>
      </p:pic>
      <p:pic>
        <p:nvPicPr>
          <p:cNvPr id="562" name="Google Shape;562;p68"/>
          <p:cNvPicPr preferRelativeResize="0"/>
          <p:nvPr/>
        </p:nvPicPr>
        <p:blipFill rotWithShape="1">
          <a:blip r:embed="rId3">
            <a:alphaModFix/>
          </a:blip>
          <a:srcRect b="30793" l="28215" r="28397" t="26017"/>
          <a:stretch/>
        </p:blipFill>
        <p:spPr>
          <a:xfrm>
            <a:off x="6354825" y="1435450"/>
            <a:ext cx="2263000" cy="2252800"/>
          </a:xfrm>
          <a:prstGeom prst="rect">
            <a:avLst/>
          </a:prstGeom>
          <a:noFill/>
          <a:ln>
            <a:noFill/>
          </a:ln>
        </p:spPr>
      </p:pic>
      <p:pic>
        <p:nvPicPr>
          <p:cNvPr id="563" name="Google Shape;563;p68"/>
          <p:cNvPicPr preferRelativeResize="0"/>
          <p:nvPr/>
        </p:nvPicPr>
        <p:blipFill rotWithShape="1">
          <a:blip r:embed="rId4">
            <a:alphaModFix/>
          </a:blip>
          <a:srcRect b="0" l="0" r="0" t="0"/>
          <a:stretch/>
        </p:blipFill>
        <p:spPr>
          <a:xfrm>
            <a:off x="536477" y="299138"/>
            <a:ext cx="1923225" cy="570425"/>
          </a:xfrm>
          <a:prstGeom prst="rect">
            <a:avLst/>
          </a:prstGeom>
          <a:noFill/>
          <a:ln>
            <a:noFill/>
          </a:ln>
        </p:spPr>
      </p:pic>
      <p:sp>
        <p:nvSpPr>
          <p:cNvPr id="564" name="Google Shape;564;p68"/>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565" name="Google Shape;565;p68"/>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
        <p:nvSpPr>
          <p:cNvPr id="566" name="Google Shape;566;p68"/>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567" name="Google Shape;567;p68"/>
          <p:cNvPicPr preferRelativeResize="0"/>
          <p:nvPr/>
        </p:nvPicPr>
        <p:blipFill rotWithShape="1">
          <a:blip r:embed="rId5">
            <a:alphaModFix/>
          </a:blip>
          <a:srcRect b="0" l="0" r="0" t="0"/>
          <a:stretch/>
        </p:blipFill>
        <p:spPr>
          <a:xfrm>
            <a:off x="8112825" y="4638500"/>
            <a:ext cx="505000" cy="505000"/>
          </a:xfrm>
          <a:prstGeom prst="rect">
            <a:avLst/>
          </a:prstGeom>
          <a:noFill/>
          <a:ln>
            <a:noFill/>
          </a:ln>
        </p:spPr>
      </p:pic>
      <p:sp>
        <p:nvSpPr>
          <p:cNvPr id="568" name="Google Shape;568;p6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69" name="Google Shape;569;p68"/>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570" name="Shape 570"/>
        <p:cNvGrpSpPr/>
        <p:nvPr/>
      </p:nvGrpSpPr>
      <p:grpSpPr>
        <a:xfrm>
          <a:off x="0" y="0"/>
          <a:ext cx="0" cy="0"/>
          <a:chOff x="0" y="0"/>
          <a:chExt cx="0" cy="0"/>
        </a:xfrm>
      </p:grpSpPr>
      <p:pic>
        <p:nvPicPr>
          <p:cNvPr id="571" name="Google Shape;571;p69"/>
          <p:cNvPicPr preferRelativeResize="0"/>
          <p:nvPr/>
        </p:nvPicPr>
        <p:blipFill rotWithShape="1">
          <a:blip r:embed="rId2">
            <a:alphaModFix/>
          </a:blip>
          <a:srcRect b="0" l="0" r="0" t="0"/>
          <a:stretch/>
        </p:blipFill>
        <p:spPr>
          <a:xfrm>
            <a:off x="0" y="4638500"/>
            <a:ext cx="9144000" cy="505000"/>
          </a:xfrm>
          <a:prstGeom prst="rect">
            <a:avLst/>
          </a:prstGeom>
          <a:noFill/>
          <a:ln>
            <a:noFill/>
          </a:ln>
        </p:spPr>
      </p:pic>
      <p:sp>
        <p:nvSpPr>
          <p:cNvPr id="572" name="Google Shape;572;p69"/>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Montserrat"/>
                <a:ea typeface="Montserrat"/>
                <a:cs typeface="Montserrat"/>
                <a:sym typeface="Montserrat"/>
              </a:rPr>
              <a:t>Innovative technology consulting for business.</a:t>
            </a:r>
            <a:endParaRPr b="1" i="0" sz="1400" u="none" cap="none" strike="noStrike">
              <a:solidFill>
                <a:schemeClr val="dk2"/>
              </a:solidFill>
              <a:latin typeface="Montserrat"/>
              <a:ea typeface="Montserrat"/>
              <a:cs typeface="Montserrat"/>
              <a:sym typeface="Montserrat"/>
            </a:endParaRPr>
          </a:p>
        </p:txBody>
      </p:sp>
      <p:pic>
        <p:nvPicPr>
          <p:cNvPr id="573" name="Google Shape;573;p69"/>
          <p:cNvPicPr preferRelativeResize="0"/>
          <p:nvPr/>
        </p:nvPicPr>
        <p:blipFill rotWithShape="1">
          <a:blip r:embed="rId3">
            <a:alphaModFix/>
          </a:blip>
          <a:srcRect b="0" l="0" r="0" t="0"/>
          <a:stretch/>
        </p:blipFill>
        <p:spPr>
          <a:xfrm>
            <a:off x="6354825" y="1429262"/>
            <a:ext cx="2263001" cy="2265175"/>
          </a:xfrm>
          <a:prstGeom prst="rect">
            <a:avLst/>
          </a:prstGeom>
          <a:noFill/>
          <a:ln>
            <a:noFill/>
          </a:ln>
        </p:spPr>
      </p:pic>
      <p:pic>
        <p:nvPicPr>
          <p:cNvPr id="574" name="Google Shape;574;p69"/>
          <p:cNvPicPr preferRelativeResize="0"/>
          <p:nvPr/>
        </p:nvPicPr>
        <p:blipFill rotWithShape="1">
          <a:blip r:embed="rId4">
            <a:alphaModFix/>
          </a:blip>
          <a:srcRect b="0" l="0" r="0" t="0"/>
          <a:stretch/>
        </p:blipFill>
        <p:spPr>
          <a:xfrm>
            <a:off x="536477" y="299138"/>
            <a:ext cx="1923225" cy="570425"/>
          </a:xfrm>
          <a:prstGeom prst="rect">
            <a:avLst/>
          </a:prstGeom>
          <a:noFill/>
          <a:ln>
            <a:noFill/>
          </a:ln>
        </p:spPr>
      </p:pic>
      <p:sp>
        <p:nvSpPr>
          <p:cNvPr id="575" name="Google Shape;575;p6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76" name="Google Shape;576;p69"/>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577" name="Google Shape;577;p69"/>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p:txBody>
      </p:sp>
      <p:sp>
        <p:nvSpPr>
          <p:cNvPr id="578" name="Google Shape;578;p69"/>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1pPr>
            <a:lvl2pPr indent="-304800" lvl="1" marL="914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2pPr>
            <a:lvl3pPr indent="-304800" lvl="2" marL="1371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3pPr>
            <a:lvl4pPr indent="-304800" lvl="3" marL="1828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4pPr>
            <a:lvl5pPr indent="-304800" lvl="4" marL="22860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5pPr>
            <a:lvl6pPr indent="-304800" lvl="5" marL="27432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6pPr>
            <a:lvl7pPr indent="-304800" lvl="6" marL="32004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7pPr>
            <a:lvl8pPr indent="-304800" lvl="7" marL="36576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8pPr>
            <a:lvl9pPr indent="-304800" lvl="8" marL="4114800" marR="0" rtl="0" algn="r">
              <a:lnSpc>
                <a:spcPct val="100000"/>
              </a:lnSpc>
              <a:spcBef>
                <a:spcPts val="0"/>
              </a:spcBef>
              <a:spcAft>
                <a:spcPts val="0"/>
              </a:spcAft>
              <a:buClr>
                <a:schemeClr val="lt1"/>
              </a:buClr>
              <a:buSzPts val="1200"/>
              <a:buFont typeface="Montserrat"/>
              <a:buChar char="■"/>
              <a:defRPr b="1" i="0" sz="1200" u="none" cap="none" strike="noStrike">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579" name="Shape 579"/>
        <p:cNvGrpSpPr/>
        <p:nvPr/>
      </p:nvGrpSpPr>
      <p:grpSpPr>
        <a:xfrm>
          <a:off x="0" y="0"/>
          <a:ext cx="0" cy="0"/>
          <a:chOff x="0" y="0"/>
          <a:chExt cx="0" cy="0"/>
        </a:xfrm>
      </p:grpSpPr>
      <p:sp>
        <p:nvSpPr>
          <p:cNvPr id="580" name="Google Shape;580;p70"/>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581" name="Google Shape;581;p70"/>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1" i="0" sz="1400" u="none" cap="none" strike="noStrike">
                <a:solidFill>
                  <a:schemeClr val="lt1"/>
                </a:solidFill>
                <a:latin typeface="Montserrat"/>
                <a:ea typeface="Montserrat"/>
                <a:cs typeface="Montserrat"/>
                <a:sym typeface="Montserrat"/>
              </a:defRPr>
            </a:lvl9pPr>
          </a:lstStyle>
          <a:p/>
        </p:txBody>
      </p:sp>
      <p:sp>
        <p:nvSpPr>
          <p:cNvPr id="582" name="Google Shape;582;p7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83" name="Google Shape;583;p7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584" name="Shape 584"/>
        <p:cNvGrpSpPr/>
        <p:nvPr/>
      </p:nvGrpSpPr>
      <p:grpSpPr>
        <a:xfrm>
          <a:off x="0" y="0"/>
          <a:ext cx="0" cy="0"/>
          <a:chOff x="0" y="0"/>
          <a:chExt cx="0" cy="0"/>
        </a:xfrm>
      </p:grpSpPr>
      <p:sp>
        <p:nvSpPr>
          <p:cNvPr id="585" name="Google Shape;585;p7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586" name="Google Shape;586;p71"/>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587" name="Google Shape;587;p7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88" name="Google Shape;588;p7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0" r="6993" t="0"/>
          <a:stretch/>
        </p:blipFill>
        <p:spPr>
          <a:xfrm>
            <a:off x="3645800" y="0"/>
            <a:ext cx="5499249" cy="5141698"/>
          </a:xfrm>
          <a:prstGeom prst="rect">
            <a:avLst/>
          </a:prstGeom>
          <a:noFill/>
          <a:ln>
            <a:noFill/>
          </a:ln>
        </p:spPr>
      </p:pic>
      <p:sp>
        <p:nvSpPr>
          <p:cNvPr id="50" name="Google Shape;50;p8"/>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51" name="Google Shape;51;p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52" name="Google Shape;52;p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3" name="Google Shape;53;p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589" name="Shape 589"/>
        <p:cNvGrpSpPr/>
        <p:nvPr/>
      </p:nvGrpSpPr>
      <p:grpSpPr>
        <a:xfrm>
          <a:off x="0" y="0"/>
          <a:ext cx="0" cy="0"/>
          <a:chOff x="0" y="0"/>
          <a:chExt cx="0" cy="0"/>
        </a:xfrm>
      </p:grpSpPr>
      <p:sp>
        <p:nvSpPr>
          <p:cNvPr id="590" name="Google Shape;590;p72"/>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72"/>
          <p:cNvPicPr preferRelativeResize="0"/>
          <p:nvPr/>
        </p:nvPicPr>
        <p:blipFill rotWithShape="1">
          <a:blip r:embed="rId2">
            <a:alphaModFix/>
          </a:blip>
          <a:srcRect b="19" l="0" r="0" t="19"/>
          <a:stretch/>
        </p:blipFill>
        <p:spPr>
          <a:xfrm>
            <a:off x="0" y="-7175"/>
            <a:ext cx="5924925" cy="5150673"/>
          </a:xfrm>
          <a:prstGeom prst="rect">
            <a:avLst/>
          </a:prstGeom>
          <a:noFill/>
          <a:ln>
            <a:noFill/>
          </a:ln>
        </p:spPr>
      </p:pic>
      <p:pic>
        <p:nvPicPr>
          <p:cNvPr id="592" name="Google Shape;592;p72"/>
          <p:cNvPicPr preferRelativeResize="0"/>
          <p:nvPr/>
        </p:nvPicPr>
        <p:blipFill rotWithShape="1">
          <a:blip r:embed="rId3">
            <a:alphaModFix/>
          </a:blip>
          <a:srcRect b="0" l="0" r="6993" t="0"/>
          <a:stretch/>
        </p:blipFill>
        <p:spPr>
          <a:xfrm>
            <a:off x="3644750" y="-7050"/>
            <a:ext cx="5508875" cy="5150701"/>
          </a:xfrm>
          <a:prstGeom prst="rect">
            <a:avLst/>
          </a:prstGeom>
          <a:noFill/>
          <a:ln>
            <a:noFill/>
          </a:ln>
        </p:spPr>
      </p:pic>
      <p:sp>
        <p:nvSpPr>
          <p:cNvPr id="593" name="Google Shape;593;p72"/>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594" name="Google Shape;594;p72"/>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accent1"/>
              </a:buClr>
              <a:buSzPts val="1400"/>
              <a:buFont typeface="Montserrat"/>
              <a:buChar char="■"/>
              <a:defRPr b="1" i="0" sz="1400" u="none" cap="none" strike="noStrike">
                <a:solidFill>
                  <a:schemeClr val="accent1"/>
                </a:solidFill>
                <a:latin typeface="Montserrat"/>
                <a:ea typeface="Montserrat"/>
                <a:cs typeface="Montserrat"/>
                <a:sym typeface="Montserrat"/>
              </a:defRPr>
            </a:lvl9pPr>
          </a:lstStyle>
          <a:p/>
        </p:txBody>
      </p:sp>
      <p:sp>
        <p:nvSpPr>
          <p:cNvPr id="595" name="Google Shape;595;p7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96" name="Google Shape;596;p7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597" name="Shape 597"/>
        <p:cNvGrpSpPr/>
        <p:nvPr/>
      </p:nvGrpSpPr>
      <p:grpSpPr>
        <a:xfrm>
          <a:off x="0" y="0"/>
          <a:ext cx="0" cy="0"/>
          <a:chOff x="0" y="0"/>
          <a:chExt cx="0" cy="0"/>
        </a:xfrm>
      </p:grpSpPr>
      <p:pic>
        <p:nvPicPr>
          <p:cNvPr id="598" name="Google Shape;598;p73"/>
          <p:cNvPicPr preferRelativeResize="0"/>
          <p:nvPr/>
        </p:nvPicPr>
        <p:blipFill rotWithShape="1">
          <a:blip r:embed="rId2">
            <a:alphaModFix/>
          </a:blip>
          <a:srcRect b="0" l="88037" r="0" t="0"/>
          <a:stretch/>
        </p:blipFill>
        <p:spPr>
          <a:xfrm>
            <a:off x="8435173" y="1807175"/>
            <a:ext cx="708828" cy="3336326"/>
          </a:xfrm>
          <a:prstGeom prst="rect">
            <a:avLst/>
          </a:prstGeom>
          <a:noFill/>
          <a:ln>
            <a:noFill/>
          </a:ln>
        </p:spPr>
      </p:pic>
      <p:sp>
        <p:nvSpPr>
          <p:cNvPr id="599" name="Google Shape;599;p7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9pPr>
          </a:lstStyle>
          <a:p/>
        </p:txBody>
      </p:sp>
      <p:sp>
        <p:nvSpPr>
          <p:cNvPr id="600" name="Google Shape;600;p7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601" name="Google Shape;601;p7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9pPr>
          </a:lstStyle>
          <a:p/>
        </p:txBody>
      </p:sp>
      <p:sp>
        <p:nvSpPr>
          <p:cNvPr id="602" name="Google Shape;602;p7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03" name="Google Shape;603;p7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604" name="Shape 604"/>
        <p:cNvGrpSpPr/>
        <p:nvPr/>
      </p:nvGrpSpPr>
      <p:grpSpPr>
        <a:xfrm>
          <a:off x="0" y="0"/>
          <a:ext cx="0" cy="0"/>
          <a:chOff x="0" y="0"/>
          <a:chExt cx="0" cy="0"/>
        </a:xfrm>
      </p:grpSpPr>
      <p:pic>
        <p:nvPicPr>
          <p:cNvPr id="605" name="Google Shape;605;p74"/>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606" name="Google Shape;606;p7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607" name="Google Shape;607;p7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608" name="Google Shape;608;p7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pic>
        <p:nvPicPr>
          <p:cNvPr id="609" name="Google Shape;609;p7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610" name="Google Shape;610;p7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611" name="Shape 611"/>
        <p:cNvGrpSpPr/>
        <p:nvPr/>
      </p:nvGrpSpPr>
      <p:grpSpPr>
        <a:xfrm>
          <a:off x="0" y="0"/>
          <a:ext cx="0" cy="0"/>
          <a:chOff x="0" y="0"/>
          <a:chExt cx="0" cy="0"/>
        </a:xfrm>
      </p:grpSpPr>
      <p:pic>
        <p:nvPicPr>
          <p:cNvPr id="612" name="Google Shape;612;p75"/>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613" name="Google Shape;613;p7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rgbClr val="000000"/>
                </a:solidFill>
                <a:latin typeface="Montserrat"/>
                <a:ea typeface="Montserrat"/>
                <a:cs typeface="Montserrat"/>
                <a:sym typeface="Montserrat"/>
              </a:defRPr>
            </a:lvl9pPr>
          </a:lstStyle>
          <a:p/>
        </p:txBody>
      </p:sp>
      <p:sp>
        <p:nvSpPr>
          <p:cNvPr id="614" name="Google Shape;614;p7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615" name="Google Shape;615;p7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Montserrat"/>
                <a:ea typeface="Montserrat"/>
                <a:cs typeface="Montserrat"/>
                <a:sym typeface="Montserrat"/>
              </a:defRPr>
            </a:lvl9pPr>
          </a:lstStyle>
          <a:p/>
        </p:txBody>
      </p:sp>
      <p:sp>
        <p:nvSpPr>
          <p:cNvPr id="616" name="Google Shape;616;p7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17" name="Google Shape;617;p7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618" name="Shape 618"/>
        <p:cNvGrpSpPr/>
        <p:nvPr/>
      </p:nvGrpSpPr>
      <p:grpSpPr>
        <a:xfrm>
          <a:off x="0" y="0"/>
          <a:ext cx="0" cy="0"/>
          <a:chOff x="0" y="0"/>
          <a:chExt cx="0" cy="0"/>
        </a:xfrm>
      </p:grpSpPr>
      <p:pic>
        <p:nvPicPr>
          <p:cNvPr id="619" name="Google Shape;619;p76"/>
          <p:cNvPicPr preferRelativeResize="0"/>
          <p:nvPr/>
        </p:nvPicPr>
        <p:blipFill rotWithShape="1">
          <a:blip r:embed="rId2">
            <a:alphaModFix/>
          </a:blip>
          <a:srcRect b="28" l="0" r="0" t="39"/>
          <a:stretch/>
        </p:blipFill>
        <p:spPr>
          <a:xfrm>
            <a:off x="6892243" y="2346254"/>
            <a:ext cx="2251759" cy="450991"/>
          </a:xfrm>
          <a:prstGeom prst="rect">
            <a:avLst/>
          </a:prstGeom>
          <a:noFill/>
          <a:ln>
            <a:noFill/>
          </a:ln>
        </p:spPr>
      </p:pic>
      <p:sp>
        <p:nvSpPr>
          <p:cNvPr id="620" name="Google Shape;620;p7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621" name="Google Shape;621;p7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622" name="Google Shape;622;p7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23" name="Google Shape;623;p7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624" name="Google Shape;624;p7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625" name="Shape 625"/>
        <p:cNvGrpSpPr/>
        <p:nvPr/>
      </p:nvGrpSpPr>
      <p:grpSpPr>
        <a:xfrm>
          <a:off x="0" y="0"/>
          <a:ext cx="0" cy="0"/>
          <a:chOff x="0" y="0"/>
          <a:chExt cx="0" cy="0"/>
        </a:xfrm>
      </p:grpSpPr>
      <p:pic>
        <p:nvPicPr>
          <p:cNvPr id="626" name="Google Shape;626;p77"/>
          <p:cNvPicPr preferRelativeResize="0"/>
          <p:nvPr/>
        </p:nvPicPr>
        <p:blipFill rotWithShape="1">
          <a:blip r:embed="rId2">
            <a:alphaModFix/>
          </a:blip>
          <a:srcRect b="0" l="0" r="0" t="0"/>
          <a:stretch/>
        </p:blipFill>
        <p:spPr>
          <a:xfrm>
            <a:off x="7350400" y="1806608"/>
            <a:ext cx="1793599" cy="3336891"/>
          </a:xfrm>
          <a:prstGeom prst="rect">
            <a:avLst/>
          </a:prstGeom>
          <a:noFill/>
          <a:ln>
            <a:noFill/>
          </a:ln>
        </p:spPr>
      </p:pic>
      <p:pic>
        <p:nvPicPr>
          <p:cNvPr id="627" name="Google Shape;627;p77"/>
          <p:cNvPicPr preferRelativeResize="0"/>
          <p:nvPr/>
        </p:nvPicPr>
        <p:blipFill rotWithShape="1">
          <a:blip r:embed="rId2">
            <a:alphaModFix/>
          </a:blip>
          <a:srcRect b="8" l="0" r="0" t="9"/>
          <a:stretch/>
        </p:blipFill>
        <p:spPr>
          <a:xfrm>
            <a:off x="7350388" y="1807175"/>
            <a:ext cx="1793613" cy="3336326"/>
          </a:xfrm>
          <a:prstGeom prst="rect">
            <a:avLst/>
          </a:prstGeom>
          <a:noFill/>
          <a:ln>
            <a:noFill/>
          </a:ln>
        </p:spPr>
      </p:pic>
      <p:sp>
        <p:nvSpPr>
          <p:cNvPr id="628" name="Google Shape;628;p7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5000"/>
              <a:buFont typeface="Arial"/>
              <a:buNone/>
              <a:defRPr b="1" i="0" sz="25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5000"/>
              <a:buFont typeface="Arial"/>
              <a:buNone/>
              <a:defRPr b="0" i="0" sz="25000" u="none" cap="none" strike="noStrike">
                <a:solidFill>
                  <a:schemeClr val="accent1"/>
                </a:solidFill>
                <a:latin typeface="Montserrat"/>
                <a:ea typeface="Montserrat"/>
                <a:cs typeface="Montserrat"/>
                <a:sym typeface="Montserrat"/>
              </a:defRPr>
            </a:lvl9pPr>
          </a:lstStyle>
          <a:p/>
        </p:txBody>
      </p:sp>
      <p:sp>
        <p:nvSpPr>
          <p:cNvPr id="629" name="Google Shape;629;p7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630" name="Google Shape;630;p7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31" name="Google Shape;631;p7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632" name="Google Shape;632;p7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633" name="Shape 633"/>
        <p:cNvGrpSpPr/>
        <p:nvPr/>
      </p:nvGrpSpPr>
      <p:grpSpPr>
        <a:xfrm>
          <a:off x="0" y="0"/>
          <a:ext cx="0" cy="0"/>
          <a:chOff x="0" y="0"/>
          <a:chExt cx="0" cy="0"/>
        </a:xfrm>
      </p:grpSpPr>
      <p:pic>
        <p:nvPicPr>
          <p:cNvPr id="634" name="Google Shape;634;p78"/>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635" name="Google Shape;635;p78"/>
          <p:cNvPicPr preferRelativeResize="0"/>
          <p:nvPr/>
        </p:nvPicPr>
        <p:blipFill rotWithShape="1">
          <a:blip r:embed="rId3">
            <a:alphaModFix/>
          </a:blip>
          <a:srcRect b="0" l="50449" r="0" t="0"/>
          <a:stretch/>
        </p:blipFill>
        <p:spPr>
          <a:xfrm flipH="1" rot="10800000">
            <a:off x="902024" y="1678200"/>
            <a:ext cx="885926" cy="1787950"/>
          </a:xfrm>
          <a:prstGeom prst="rect">
            <a:avLst/>
          </a:prstGeom>
          <a:noFill/>
          <a:ln>
            <a:noFill/>
          </a:ln>
        </p:spPr>
      </p:pic>
      <p:pic>
        <p:nvPicPr>
          <p:cNvPr id="636" name="Google Shape;636;p78"/>
          <p:cNvPicPr preferRelativeResize="0"/>
          <p:nvPr/>
        </p:nvPicPr>
        <p:blipFill rotWithShape="1">
          <a:blip r:embed="rId4">
            <a:alphaModFix/>
          </a:blip>
          <a:srcRect b="0" l="0" r="63167" t="0"/>
          <a:stretch/>
        </p:blipFill>
        <p:spPr>
          <a:xfrm flipH="1">
            <a:off x="8244226" y="1678189"/>
            <a:ext cx="899774" cy="1787172"/>
          </a:xfrm>
          <a:prstGeom prst="rect">
            <a:avLst/>
          </a:prstGeom>
          <a:noFill/>
          <a:ln>
            <a:noFill/>
          </a:ln>
        </p:spPr>
      </p:pic>
      <p:sp>
        <p:nvSpPr>
          <p:cNvPr id="637" name="Google Shape;637;p78"/>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Montserrat"/>
                <a:ea typeface="Montserrat"/>
                <a:cs typeface="Montserrat"/>
                <a:sym typeface="Montserrat"/>
              </a:defRPr>
            </a:lvl9pPr>
          </a:lstStyle>
          <a:p/>
        </p:txBody>
      </p:sp>
      <p:sp>
        <p:nvSpPr>
          <p:cNvPr id="638" name="Google Shape;638;p78"/>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639" name="Google Shape;639;p7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40" name="Google Shape;640;p78"/>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641" name="Google Shape;641;p78"/>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642" name="Shape 642"/>
        <p:cNvGrpSpPr/>
        <p:nvPr/>
      </p:nvGrpSpPr>
      <p:grpSpPr>
        <a:xfrm>
          <a:off x="0" y="0"/>
          <a:ext cx="0" cy="0"/>
          <a:chOff x="0" y="0"/>
          <a:chExt cx="0" cy="0"/>
        </a:xfrm>
      </p:grpSpPr>
      <p:pic>
        <p:nvPicPr>
          <p:cNvPr id="643" name="Google Shape;643;p79"/>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644" name="Google Shape;644;p7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645" name="Google Shape;645;p7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46" name="Google Shape;646;p7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647" name="Shape 647"/>
        <p:cNvGrpSpPr/>
        <p:nvPr/>
      </p:nvGrpSpPr>
      <p:grpSpPr>
        <a:xfrm>
          <a:off x="0" y="0"/>
          <a:ext cx="0" cy="0"/>
          <a:chOff x="0" y="0"/>
          <a:chExt cx="0" cy="0"/>
        </a:xfrm>
      </p:grpSpPr>
      <p:pic>
        <p:nvPicPr>
          <p:cNvPr id="648" name="Google Shape;648;p80"/>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649" name="Google Shape;649;p80"/>
          <p:cNvPicPr preferRelativeResize="0"/>
          <p:nvPr/>
        </p:nvPicPr>
        <p:blipFill rotWithShape="1">
          <a:blip r:embed="rId3">
            <a:alphaModFix/>
          </a:blip>
          <a:srcRect b="0" l="0" r="0" t="0"/>
          <a:stretch/>
        </p:blipFill>
        <p:spPr>
          <a:xfrm>
            <a:off x="0" y="-1"/>
            <a:ext cx="8369900" cy="5143500"/>
          </a:xfrm>
          <a:prstGeom prst="rect">
            <a:avLst/>
          </a:prstGeom>
          <a:noFill/>
          <a:ln>
            <a:noFill/>
          </a:ln>
        </p:spPr>
      </p:pic>
      <p:sp>
        <p:nvSpPr>
          <p:cNvPr id="650" name="Google Shape;650;p80"/>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651" name="Google Shape;651;p80"/>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Montserrat"/>
                <a:ea typeface="Montserrat"/>
                <a:cs typeface="Montserrat"/>
                <a:sym typeface="Montserrat"/>
              </a:defRPr>
            </a:lvl9pPr>
          </a:lstStyle>
          <a:p/>
        </p:txBody>
      </p:sp>
      <p:sp>
        <p:nvSpPr>
          <p:cNvPr id="652" name="Google Shape;652;p8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53" name="Google Shape;653;p8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654" name="Shape 654"/>
        <p:cNvGrpSpPr/>
        <p:nvPr/>
      </p:nvGrpSpPr>
      <p:grpSpPr>
        <a:xfrm>
          <a:off x="0" y="0"/>
          <a:ext cx="0" cy="0"/>
          <a:chOff x="0" y="0"/>
          <a:chExt cx="0" cy="0"/>
        </a:xfrm>
      </p:grpSpPr>
      <p:pic>
        <p:nvPicPr>
          <p:cNvPr id="655" name="Google Shape;655;p81"/>
          <p:cNvPicPr preferRelativeResize="0"/>
          <p:nvPr/>
        </p:nvPicPr>
        <p:blipFill rotWithShape="1">
          <a:blip r:embed="rId2">
            <a:alphaModFix/>
          </a:blip>
          <a:srcRect b="0" l="0" r="14323" t="0"/>
          <a:stretch/>
        </p:blipFill>
        <p:spPr>
          <a:xfrm>
            <a:off x="3644750" y="0"/>
            <a:ext cx="5499244" cy="5143504"/>
          </a:xfrm>
          <a:prstGeom prst="rect">
            <a:avLst/>
          </a:prstGeom>
          <a:noFill/>
          <a:ln>
            <a:noFill/>
          </a:ln>
        </p:spPr>
      </p:pic>
      <p:pic>
        <p:nvPicPr>
          <p:cNvPr id="656" name="Google Shape;656;p81"/>
          <p:cNvPicPr preferRelativeResize="0"/>
          <p:nvPr/>
        </p:nvPicPr>
        <p:blipFill rotWithShape="1">
          <a:blip r:embed="rId3">
            <a:alphaModFix/>
          </a:blip>
          <a:srcRect b="0" l="25121" r="0" t="0"/>
          <a:stretch/>
        </p:blipFill>
        <p:spPr>
          <a:xfrm>
            <a:off x="0" y="0"/>
            <a:ext cx="6267025" cy="5143500"/>
          </a:xfrm>
          <a:prstGeom prst="rect">
            <a:avLst/>
          </a:prstGeom>
          <a:noFill/>
          <a:ln>
            <a:noFill/>
          </a:ln>
        </p:spPr>
      </p:pic>
      <p:sp>
        <p:nvSpPr>
          <p:cNvPr id="657" name="Google Shape;657;p8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658" name="Google Shape;658;p8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59" name="Google Shape;659;p8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blip>
          <a:srcRect b="0" l="39" r="35" t="0"/>
          <a:stretch/>
        </p:blipFill>
        <p:spPr>
          <a:xfrm>
            <a:off x="3760" y="0"/>
            <a:ext cx="9136483" cy="5143500"/>
          </a:xfrm>
          <a:prstGeom prst="rect">
            <a:avLst/>
          </a:prstGeom>
          <a:noFill/>
          <a:ln>
            <a:noFill/>
          </a:ln>
        </p:spPr>
      </p:pic>
      <p:sp>
        <p:nvSpPr>
          <p:cNvPr id="56" name="Google Shape;56;p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660" name="Shape 660"/>
        <p:cNvGrpSpPr/>
        <p:nvPr/>
      </p:nvGrpSpPr>
      <p:grpSpPr>
        <a:xfrm>
          <a:off x="0" y="0"/>
          <a:ext cx="0" cy="0"/>
          <a:chOff x="0" y="0"/>
          <a:chExt cx="0" cy="0"/>
        </a:xfrm>
      </p:grpSpPr>
      <p:pic>
        <p:nvPicPr>
          <p:cNvPr id="661" name="Google Shape;661;p82"/>
          <p:cNvPicPr preferRelativeResize="0"/>
          <p:nvPr/>
        </p:nvPicPr>
        <p:blipFill rotWithShape="1">
          <a:blip r:embed="rId2">
            <a:alphaModFix/>
          </a:blip>
          <a:srcRect b="0" l="0" r="14323" t="0"/>
          <a:stretch/>
        </p:blipFill>
        <p:spPr>
          <a:xfrm>
            <a:off x="3644750" y="0"/>
            <a:ext cx="5499244" cy="5143504"/>
          </a:xfrm>
          <a:prstGeom prst="rect">
            <a:avLst/>
          </a:prstGeom>
          <a:noFill/>
          <a:ln>
            <a:noFill/>
          </a:ln>
        </p:spPr>
      </p:pic>
      <p:pic>
        <p:nvPicPr>
          <p:cNvPr id="662" name="Google Shape;662;p82"/>
          <p:cNvPicPr preferRelativeResize="0"/>
          <p:nvPr/>
        </p:nvPicPr>
        <p:blipFill rotWithShape="1">
          <a:blip r:embed="rId3">
            <a:alphaModFix/>
          </a:blip>
          <a:srcRect b="0" l="25121" r="0" t="0"/>
          <a:stretch/>
        </p:blipFill>
        <p:spPr>
          <a:xfrm>
            <a:off x="0" y="0"/>
            <a:ext cx="6267025" cy="5143500"/>
          </a:xfrm>
          <a:prstGeom prst="rect">
            <a:avLst/>
          </a:prstGeom>
          <a:noFill/>
          <a:ln>
            <a:noFill/>
          </a:ln>
        </p:spPr>
      </p:pic>
      <p:sp>
        <p:nvSpPr>
          <p:cNvPr id="663" name="Google Shape;663;p8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664" name="Google Shape;664;p8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65" name="Google Shape;665;p8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666" name="Shape 666"/>
        <p:cNvGrpSpPr/>
        <p:nvPr/>
      </p:nvGrpSpPr>
      <p:grpSpPr>
        <a:xfrm>
          <a:off x="0" y="0"/>
          <a:ext cx="0" cy="0"/>
          <a:chOff x="0" y="0"/>
          <a:chExt cx="0" cy="0"/>
        </a:xfrm>
      </p:grpSpPr>
      <p:cxnSp>
        <p:nvCxnSpPr>
          <p:cNvPr id="667" name="Google Shape;667;p83"/>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668" name="Google Shape;668;p83"/>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669" name="Google Shape;669;p83"/>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670" name="Google Shape;670;p83"/>
          <p:cNvCxnSpPr/>
          <p:nvPr/>
        </p:nvCxnSpPr>
        <p:spPr>
          <a:xfrm flipH="1">
            <a:off x="1947000" y="2433988"/>
            <a:ext cx="14400" cy="2302800"/>
          </a:xfrm>
          <a:prstGeom prst="straightConnector1">
            <a:avLst/>
          </a:prstGeom>
          <a:noFill/>
          <a:ln cap="flat" cmpd="sng" w="9525">
            <a:solidFill>
              <a:schemeClr val="dk2"/>
            </a:solidFill>
            <a:prstDash val="solid"/>
            <a:round/>
            <a:headEnd len="sm" w="sm" type="none"/>
            <a:tailEnd len="med" w="med" type="triangle"/>
          </a:ln>
        </p:spPr>
      </p:cxnSp>
      <p:cxnSp>
        <p:nvCxnSpPr>
          <p:cNvPr id="671" name="Google Shape;671;p83"/>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672" name="Google Shape;672;p83"/>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673" name="Google Shape;673;p83"/>
          <p:cNvCxnSpPr/>
          <p:nvPr/>
        </p:nvCxnSpPr>
        <p:spPr>
          <a:xfrm>
            <a:off x="5439975" y="1220375"/>
            <a:ext cx="0" cy="3526800"/>
          </a:xfrm>
          <a:prstGeom prst="straightConnector1">
            <a:avLst/>
          </a:prstGeom>
          <a:noFill/>
          <a:ln cap="flat" cmpd="sng" w="9525">
            <a:solidFill>
              <a:schemeClr val="dk2"/>
            </a:solidFill>
            <a:prstDash val="solid"/>
            <a:round/>
            <a:headEnd len="sm" w="sm" type="none"/>
            <a:tailEnd len="med" w="med" type="triangle"/>
          </a:ln>
        </p:spPr>
      </p:cxnSp>
      <p:pic>
        <p:nvPicPr>
          <p:cNvPr id="674" name="Google Shape;674;p83"/>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675" name="Google Shape;675;p83"/>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3"/>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3"/>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3"/>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3"/>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3"/>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681" name="Google Shape;681;p8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82" name="Google Shape;682;p8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683" name="Shape 683"/>
        <p:cNvGrpSpPr/>
        <p:nvPr/>
      </p:nvGrpSpPr>
      <p:grpSpPr>
        <a:xfrm>
          <a:off x="0" y="0"/>
          <a:ext cx="0" cy="0"/>
          <a:chOff x="0" y="0"/>
          <a:chExt cx="0" cy="0"/>
        </a:xfrm>
      </p:grpSpPr>
      <p:cxnSp>
        <p:nvCxnSpPr>
          <p:cNvPr id="684" name="Google Shape;684;p84"/>
          <p:cNvCxnSpPr/>
          <p:nvPr/>
        </p:nvCxnSpPr>
        <p:spPr>
          <a:xfrm>
            <a:off x="5592375" y="3935463"/>
            <a:ext cx="523200" cy="0"/>
          </a:xfrm>
          <a:prstGeom prst="straightConnector1">
            <a:avLst/>
          </a:prstGeom>
          <a:noFill/>
          <a:ln cap="flat" cmpd="sng" w="9525">
            <a:solidFill>
              <a:schemeClr val="dk2"/>
            </a:solidFill>
            <a:prstDash val="solid"/>
            <a:round/>
            <a:headEnd len="sm" w="sm" type="none"/>
            <a:tailEnd len="sm" w="sm" type="none"/>
          </a:ln>
        </p:spPr>
      </p:cxnSp>
      <p:cxnSp>
        <p:nvCxnSpPr>
          <p:cNvPr id="685" name="Google Shape;685;p84"/>
          <p:cNvCxnSpPr/>
          <p:nvPr/>
        </p:nvCxnSpPr>
        <p:spPr>
          <a:xfrm>
            <a:off x="5592375" y="1006763"/>
            <a:ext cx="523200" cy="0"/>
          </a:xfrm>
          <a:prstGeom prst="straightConnector1">
            <a:avLst/>
          </a:prstGeom>
          <a:noFill/>
          <a:ln cap="flat" cmpd="sng" w="9525">
            <a:solidFill>
              <a:schemeClr val="dk2"/>
            </a:solidFill>
            <a:prstDash val="solid"/>
            <a:round/>
            <a:headEnd len="sm" w="sm" type="none"/>
            <a:tailEnd len="sm" w="sm" type="none"/>
          </a:ln>
        </p:spPr>
      </p:cxnSp>
      <p:cxnSp>
        <p:nvCxnSpPr>
          <p:cNvPr id="686" name="Google Shape;686;p84"/>
          <p:cNvCxnSpPr/>
          <p:nvPr/>
        </p:nvCxnSpPr>
        <p:spPr>
          <a:xfrm>
            <a:off x="5592375" y="2372588"/>
            <a:ext cx="523200" cy="0"/>
          </a:xfrm>
          <a:prstGeom prst="straightConnector1">
            <a:avLst/>
          </a:prstGeom>
          <a:noFill/>
          <a:ln cap="flat" cmpd="sng" w="9525">
            <a:solidFill>
              <a:schemeClr val="dk2"/>
            </a:solidFill>
            <a:prstDash val="solid"/>
            <a:round/>
            <a:headEnd len="sm" w="sm" type="none"/>
            <a:tailEnd len="sm" w="sm" type="none"/>
          </a:ln>
        </p:spPr>
      </p:cxnSp>
      <p:cxnSp>
        <p:nvCxnSpPr>
          <p:cNvPr id="687" name="Google Shape;687;p84"/>
          <p:cNvCxnSpPr/>
          <p:nvPr/>
        </p:nvCxnSpPr>
        <p:spPr>
          <a:xfrm>
            <a:off x="1947000" y="1485775"/>
            <a:ext cx="0" cy="3251100"/>
          </a:xfrm>
          <a:prstGeom prst="straightConnector1">
            <a:avLst/>
          </a:prstGeom>
          <a:noFill/>
          <a:ln cap="flat" cmpd="sng" w="9525">
            <a:solidFill>
              <a:schemeClr val="dk2"/>
            </a:solidFill>
            <a:prstDash val="solid"/>
            <a:round/>
            <a:headEnd len="sm" w="sm" type="none"/>
            <a:tailEnd len="med" w="med" type="triangle"/>
          </a:ln>
        </p:spPr>
      </p:cxnSp>
      <p:cxnSp>
        <p:nvCxnSpPr>
          <p:cNvPr id="688" name="Google Shape;688;p84"/>
          <p:cNvCxnSpPr/>
          <p:nvPr/>
        </p:nvCxnSpPr>
        <p:spPr>
          <a:xfrm>
            <a:off x="2111463" y="2372600"/>
            <a:ext cx="523200" cy="0"/>
          </a:xfrm>
          <a:prstGeom prst="straightConnector1">
            <a:avLst/>
          </a:prstGeom>
          <a:noFill/>
          <a:ln cap="flat" cmpd="sng" w="9525">
            <a:solidFill>
              <a:schemeClr val="dk2"/>
            </a:solidFill>
            <a:prstDash val="solid"/>
            <a:round/>
            <a:headEnd len="sm" w="sm" type="none"/>
            <a:tailEnd len="sm" w="sm" type="none"/>
          </a:ln>
        </p:spPr>
      </p:cxnSp>
      <p:cxnSp>
        <p:nvCxnSpPr>
          <p:cNvPr id="689" name="Google Shape;689;p84"/>
          <p:cNvCxnSpPr/>
          <p:nvPr/>
        </p:nvCxnSpPr>
        <p:spPr>
          <a:xfrm>
            <a:off x="2110100" y="3928113"/>
            <a:ext cx="523200" cy="0"/>
          </a:xfrm>
          <a:prstGeom prst="straightConnector1">
            <a:avLst/>
          </a:prstGeom>
          <a:noFill/>
          <a:ln cap="flat" cmpd="sng" w="9525">
            <a:solidFill>
              <a:schemeClr val="dk2"/>
            </a:solidFill>
            <a:prstDash val="solid"/>
            <a:round/>
            <a:headEnd len="sm" w="sm" type="none"/>
            <a:tailEnd len="sm" w="sm" type="none"/>
          </a:ln>
        </p:spPr>
      </p:cxnSp>
      <p:cxnSp>
        <p:nvCxnSpPr>
          <p:cNvPr id="690" name="Google Shape;690;p84"/>
          <p:cNvCxnSpPr/>
          <p:nvPr/>
        </p:nvCxnSpPr>
        <p:spPr>
          <a:xfrm>
            <a:off x="5440125" y="1256275"/>
            <a:ext cx="0" cy="2682600"/>
          </a:xfrm>
          <a:prstGeom prst="straightConnector1">
            <a:avLst/>
          </a:prstGeom>
          <a:noFill/>
          <a:ln cap="flat" cmpd="sng" w="9525">
            <a:solidFill>
              <a:schemeClr val="dk2"/>
            </a:solidFill>
            <a:prstDash val="solid"/>
            <a:round/>
            <a:headEnd len="sm" w="sm" type="none"/>
            <a:tailEnd len="med" w="med" type="triangle"/>
          </a:ln>
        </p:spPr>
      </p:cxnSp>
      <p:sp>
        <p:nvSpPr>
          <p:cNvPr id="691" name="Google Shape;691;p84"/>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4"/>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4"/>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4"/>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4"/>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4"/>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Montserrat"/>
                <a:ea typeface="Montserrat"/>
                <a:cs typeface="Montserrat"/>
                <a:sym typeface="Montserrat"/>
              </a:defRPr>
            </a:lvl9pPr>
          </a:lstStyle>
          <a:p/>
        </p:txBody>
      </p:sp>
      <p:sp>
        <p:nvSpPr>
          <p:cNvPr id="697" name="Google Shape;697;p8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98" name="Google Shape;698;p8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699" name="Shape 699"/>
        <p:cNvGrpSpPr/>
        <p:nvPr/>
      </p:nvGrpSpPr>
      <p:grpSpPr>
        <a:xfrm>
          <a:off x="0" y="0"/>
          <a:ext cx="0" cy="0"/>
          <a:chOff x="0" y="0"/>
          <a:chExt cx="0" cy="0"/>
        </a:xfrm>
      </p:grpSpPr>
      <p:sp>
        <p:nvSpPr>
          <p:cNvPr id="700" name="Google Shape;700;p85"/>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5"/>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2" name="Google Shape;702;p85"/>
          <p:cNvPicPr preferRelativeResize="0"/>
          <p:nvPr/>
        </p:nvPicPr>
        <p:blipFill rotWithShape="1">
          <a:blip r:embed="rId2">
            <a:alphaModFix/>
          </a:blip>
          <a:srcRect b="0" l="0" r="0" t="0"/>
          <a:stretch/>
        </p:blipFill>
        <p:spPr>
          <a:xfrm>
            <a:off x="6853361" y="1217224"/>
            <a:ext cx="2290639" cy="3826815"/>
          </a:xfrm>
          <a:prstGeom prst="rect">
            <a:avLst/>
          </a:prstGeom>
          <a:noFill/>
          <a:ln>
            <a:noFill/>
          </a:ln>
        </p:spPr>
      </p:pic>
      <p:sp>
        <p:nvSpPr>
          <p:cNvPr id="703" name="Google Shape;703;p85"/>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85"/>
          <p:cNvPicPr preferRelativeResize="0"/>
          <p:nvPr/>
        </p:nvPicPr>
        <p:blipFill rotWithShape="1">
          <a:blip r:embed="rId3">
            <a:alphaModFix/>
          </a:blip>
          <a:srcRect b="0" l="0" r="0" t="0"/>
          <a:stretch/>
        </p:blipFill>
        <p:spPr>
          <a:xfrm>
            <a:off x="4616560" y="1216179"/>
            <a:ext cx="2290639" cy="3826815"/>
          </a:xfrm>
          <a:prstGeom prst="rect">
            <a:avLst/>
          </a:prstGeom>
          <a:noFill/>
          <a:ln>
            <a:noFill/>
          </a:ln>
        </p:spPr>
      </p:pic>
      <p:pic>
        <p:nvPicPr>
          <p:cNvPr id="705" name="Google Shape;705;p85"/>
          <p:cNvPicPr preferRelativeResize="0"/>
          <p:nvPr/>
        </p:nvPicPr>
        <p:blipFill rotWithShape="1">
          <a:blip r:embed="rId2">
            <a:alphaModFix/>
          </a:blip>
          <a:srcRect b="0" l="0" r="0" t="0"/>
          <a:stretch/>
        </p:blipFill>
        <p:spPr>
          <a:xfrm>
            <a:off x="2325923" y="1215149"/>
            <a:ext cx="2290639" cy="3826815"/>
          </a:xfrm>
          <a:prstGeom prst="rect">
            <a:avLst/>
          </a:prstGeom>
          <a:noFill/>
          <a:ln>
            <a:noFill/>
          </a:ln>
        </p:spPr>
      </p:pic>
      <p:pic>
        <p:nvPicPr>
          <p:cNvPr id="706" name="Google Shape;706;p85"/>
          <p:cNvPicPr preferRelativeResize="0"/>
          <p:nvPr/>
        </p:nvPicPr>
        <p:blipFill rotWithShape="1">
          <a:blip r:embed="rId4">
            <a:alphaModFix/>
          </a:blip>
          <a:srcRect b="0" l="0" r="0" t="0"/>
          <a:stretch/>
        </p:blipFill>
        <p:spPr>
          <a:xfrm>
            <a:off x="0" y="1216176"/>
            <a:ext cx="2290639" cy="3826815"/>
          </a:xfrm>
          <a:prstGeom prst="rect">
            <a:avLst/>
          </a:prstGeom>
          <a:noFill/>
          <a:ln>
            <a:noFill/>
          </a:ln>
        </p:spPr>
      </p:pic>
      <p:sp>
        <p:nvSpPr>
          <p:cNvPr id="707" name="Google Shape;707;p85"/>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708" name="Google Shape;708;p8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709" name="Google Shape;709;p85"/>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710" name="Google Shape;710;p85"/>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5"/>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712" name="Shape 712"/>
        <p:cNvGrpSpPr/>
        <p:nvPr/>
      </p:nvGrpSpPr>
      <p:grpSpPr>
        <a:xfrm>
          <a:off x="0" y="0"/>
          <a:ext cx="0" cy="0"/>
          <a:chOff x="0" y="0"/>
          <a:chExt cx="0" cy="0"/>
        </a:xfrm>
      </p:grpSpPr>
      <p:sp>
        <p:nvSpPr>
          <p:cNvPr id="713" name="Google Shape;713;p86"/>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86"/>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715" name="Google Shape;715;p86"/>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716" name="Google Shape;716;p86"/>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717" name="Google Shape;717;p86"/>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718" name="Google Shape;718;p8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719" name="Google Shape;719;p8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720" name="Shape 720"/>
        <p:cNvGrpSpPr/>
        <p:nvPr/>
      </p:nvGrpSpPr>
      <p:grpSpPr>
        <a:xfrm>
          <a:off x="0" y="0"/>
          <a:ext cx="0" cy="0"/>
          <a:chOff x="0" y="0"/>
          <a:chExt cx="0" cy="0"/>
        </a:xfrm>
      </p:grpSpPr>
      <p:sp>
        <p:nvSpPr>
          <p:cNvPr id="721" name="Google Shape;721;p87"/>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2" name="Google Shape;722;p87"/>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723" name="Google Shape;723;p87"/>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724" name="Google Shape;724;p87"/>
          <p:cNvSpPr txBox="1"/>
          <p:nvPr>
            <p:ph idx="12" type="sldNum"/>
          </p:nvPr>
        </p:nvSpPr>
        <p:spPr>
          <a:xfrm>
            <a:off x="8551609" y="4864461"/>
            <a:ext cx="580800" cy="1437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725" name="Google Shape;725;p87"/>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1"/>
                </a:solidFill>
                <a:latin typeface="Montserrat"/>
                <a:ea typeface="Montserrat"/>
                <a:cs typeface="Montserrat"/>
                <a:sym typeface="Montserrat"/>
              </a:defRPr>
            </a:lvl9pPr>
          </a:lstStyle>
          <a:p/>
        </p:txBody>
      </p:sp>
      <p:pic>
        <p:nvPicPr>
          <p:cNvPr id="726" name="Google Shape;726;p8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727" name="Shape 727"/>
        <p:cNvGrpSpPr/>
        <p:nvPr/>
      </p:nvGrpSpPr>
      <p:grpSpPr>
        <a:xfrm>
          <a:off x="0" y="0"/>
          <a:ext cx="0" cy="0"/>
          <a:chOff x="0" y="0"/>
          <a:chExt cx="0" cy="0"/>
        </a:xfrm>
      </p:grpSpPr>
      <p:sp>
        <p:nvSpPr>
          <p:cNvPr id="728" name="Google Shape;728;p88"/>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30" name="Google Shape;730;p8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731" name="Shape 731"/>
        <p:cNvGrpSpPr/>
        <p:nvPr/>
      </p:nvGrpSpPr>
      <p:grpSpPr>
        <a:xfrm>
          <a:off x="0" y="0"/>
          <a:ext cx="0" cy="0"/>
          <a:chOff x="0" y="0"/>
          <a:chExt cx="0" cy="0"/>
        </a:xfrm>
      </p:grpSpPr>
      <p:sp>
        <p:nvSpPr>
          <p:cNvPr id="732" name="Google Shape;732;p89"/>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34" name="Google Shape;734;p8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735" name="Shape 735"/>
        <p:cNvGrpSpPr/>
        <p:nvPr/>
      </p:nvGrpSpPr>
      <p:grpSpPr>
        <a:xfrm>
          <a:off x="0" y="0"/>
          <a:ext cx="0" cy="0"/>
          <a:chOff x="0" y="0"/>
          <a:chExt cx="0" cy="0"/>
        </a:xfrm>
      </p:grpSpPr>
      <p:pic>
        <p:nvPicPr>
          <p:cNvPr id="736" name="Google Shape;736;p90"/>
          <p:cNvPicPr preferRelativeResize="0"/>
          <p:nvPr/>
        </p:nvPicPr>
        <p:blipFill rotWithShape="1">
          <a:blip r:embed="rId2">
            <a:alphaModFix/>
          </a:blip>
          <a:srcRect b="0" l="0" r="43515" t="0"/>
          <a:stretch/>
        </p:blipFill>
        <p:spPr>
          <a:xfrm flipH="1">
            <a:off x="5803176" y="0"/>
            <a:ext cx="3340825" cy="5143499"/>
          </a:xfrm>
          <a:prstGeom prst="rect">
            <a:avLst/>
          </a:prstGeom>
          <a:noFill/>
          <a:ln>
            <a:noFill/>
          </a:ln>
        </p:spPr>
      </p:pic>
      <p:sp>
        <p:nvSpPr>
          <p:cNvPr id="737" name="Google Shape;737;p9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738" name="Google Shape;738;p9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39" name="Google Shape;739;p9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740" name="Shape 740"/>
        <p:cNvGrpSpPr/>
        <p:nvPr/>
      </p:nvGrpSpPr>
      <p:grpSpPr>
        <a:xfrm>
          <a:off x="0" y="0"/>
          <a:ext cx="0" cy="0"/>
          <a:chOff x="0" y="0"/>
          <a:chExt cx="0" cy="0"/>
        </a:xfrm>
      </p:grpSpPr>
      <p:pic>
        <p:nvPicPr>
          <p:cNvPr id="741" name="Google Shape;741;p91"/>
          <p:cNvPicPr preferRelativeResize="0"/>
          <p:nvPr/>
        </p:nvPicPr>
        <p:blipFill rotWithShape="1">
          <a:blip r:embed="rId2">
            <a:alphaModFix/>
          </a:blip>
          <a:srcRect b="0" l="0" r="7019" t="0"/>
          <a:stretch/>
        </p:blipFill>
        <p:spPr>
          <a:xfrm>
            <a:off x="3644751" y="0"/>
            <a:ext cx="5499250" cy="5143499"/>
          </a:xfrm>
          <a:prstGeom prst="rect">
            <a:avLst/>
          </a:prstGeom>
          <a:noFill/>
          <a:ln>
            <a:noFill/>
          </a:ln>
        </p:spPr>
      </p:pic>
      <p:sp>
        <p:nvSpPr>
          <p:cNvPr id="742" name="Google Shape;742;p91"/>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dk2"/>
              </a:buClr>
              <a:buSzPts val="1400"/>
              <a:buFont typeface="Montserrat"/>
              <a:buAutoNum type="arabicPeriod"/>
              <a:defRPr b="1" i="0" sz="1400" u="none" cap="none" strike="noStrike">
                <a:solidFill>
                  <a:schemeClr val="dk2"/>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dk2"/>
              </a:buClr>
              <a:buSzPts val="1400"/>
              <a:buFont typeface="Montserrat"/>
              <a:buAutoNum type="alphaLcPeriod"/>
              <a:defRPr b="1" i="0" sz="1400" u="none" cap="none" strike="noStrike">
                <a:solidFill>
                  <a:schemeClr val="dk2"/>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dk2"/>
              </a:buClr>
              <a:buSzPts val="1400"/>
              <a:buFont typeface="Montserrat"/>
              <a:buAutoNum type="romanLcPeriod"/>
              <a:defRPr b="1" i="0" sz="1400" u="none" cap="none" strike="noStrike">
                <a:solidFill>
                  <a:schemeClr val="dk2"/>
                </a:solidFill>
                <a:latin typeface="Montserrat"/>
                <a:ea typeface="Montserrat"/>
                <a:cs typeface="Montserrat"/>
                <a:sym typeface="Montserrat"/>
              </a:defRPr>
            </a:lvl9pPr>
          </a:lstStyle>
          <a:p/>
        </p:txBody>
      </p:sp>
      <p:sp>
        <p:nvSpPr>
          <p:cNvPr id="743" name="Google Shape;743;p91"/>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744" name="Google Shape;744;p91"/>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45" name="Google Shape;745;p9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57" name="Shape 57"/>
        <p:cNvGrpSpPr/>
        <p:nvPr/>
      </p:nvGrpSpPr>
      <p:grpSpPr>
        <a:xfrm>
          <a:off x="0" y="0"/>
          <a:ext cx="0" cy="0"/>
          <a:chOff x="0" y="0"/>
          <a:chExt cx="0" cy="0"/>
        </a:xfrm>
      </p:grpSpPr>
      <p:sp>
        <p:nvSpPr>
          <p:cNvPr id="58" name="Google Shape;58;p10"/>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7200"/>
              <a:buFont typeface="Arial"/>
              <a:buNone/>
              <a:defRPr b="1" i="0" sz="72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59" name="Google Shape;59;p1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60" name="Google Shape;60;p1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746" name="Shape 746"/>
        <p:cNvGrpSpPr/>
        <p:nvPr/>
      </p:nvGrpSpPr>
      <p:grpSpPr>
        <a:xfrm>
          <a:off x="0" y="0"/>
          <a:ext cx="0" cy="0"/>
          <a:chOff x="0" y="0"/>
          <a:chExt cx="0" cy="0"/>
        </a:xfrm>
      </p:grpSpPr>
      <p:sp>
        <p:nvSpPr>
          <p:cNvPr id="747" name="Google Shape;747;p92"/>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1pPr>
            <a:lvl2pPr indent="-317500" lvl="1" marL="9144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rgbClr val="F4C453"/>
              </a:buClr>
              <a:buSzPts val="1400"/>
              <a:buFont typeface="Montserrat"/>
              <a:buAutoNum type="arabicPeriod"/>
              <a:defRPr b="1" i="0" sz="1400" u="none" cap="none" strike="noStrike">
                <a:solidFill>
                  <a:srgbClr val="F4C453"/>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rgbClr val="F4C453"/>
              </a:buClr>
              <a:buSzPts val="1400"/>
              <a:buFont typeface="Montserrat"/>
              <a:buAutoNum type="alphaLcPeriod"/>
              <a:defRPr b="1" i="0" sz="1400" u="none" cap="none" strike="noStrike">
                <a:solidFill>
                  <a:srgbClr val="F4C453"/>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rgbClr val="F4C453"/>
              </a:buClr>
              <a:buSzPts val="1400"/>
              <a:buFont typeface="Montserrat"/>
              <a:buAutoNum type="romanLcPeriod"/>
              <a:defRPr b="1" i="0" sz="1400" u="none" cap="none" strike="noStrike">
                <a:solidFill>
                  <a:srgbClr val="F4C453"/>
                </a:solidFill>
                <a:latin typeface="Montserrat"/>
                <a:ea typeface="Montserrat"/>
                <a:cs typeface="Montserrat"/>
                <a:sym typeface="Montserrat"/>
              </a:defRPr>
            </a:lvl9pPr>
          </a:lstStyle>
          <a:p/>
        </p:txBody>
      </p:sp>
      <p:sp>
        <p:nvSpPr>
          <p:cNvPr id="748" name="Google Shape;748;p92"/>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1"/>
                </a:solidFill>
                <a:latin typeface="Montserrat"/>
                <a:ea typeface="Montserrat"/>
                <a:cs typeface="Montserrat"/>
                <a:sym typeface="Montserrat"/>
              </a:defRPr>
            </a:lvl9pPr>
          </a:lstStyle>
          <a:p/>
        </p:txBody>
      </p:sp>
      <p:sp>
        <p:nvSpPr>
          <p:cNvPr id="749" name="Google Shape;749;p92"/>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50" name="Google Shape;750;p9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751" name="Shape 751"/>
        <p:cNvGrpSpPr/>
        <p:nvPr/>
      </p:nvGrpSpPr>
      <p:grpSpPr>
        <a:xfrm>
          <a:off x="0" y="0"/>
          <a:ext cx="0" cy="0"/>
          <a:chOff x="0" y="0"/>
          <a:chExt cx="0" cy="0"/>
        </a:xfrm>
      </p:grpSpPr>
      <p:pic>
        <p:nvPicPr>
          <p:cNvPr id="752" name="Google Shape;752;p93"/>
          <p:cNvPicPr preferRelativeResize="0"/>
          <p:nvPr/>
        </p:nvPicPr>
        <p:blipFill rotWithShape="1">
          <a:blip r:embed="rId2">
            <a:alphaModFix/>
          </a:blip>
          <a:srcRect b="0" l="0" r="7019" t="0"/>
          <a:stretch/>
        </p:blipFill>
        <p:spPr>
          <a:xfrm>
            <a:off x="3644750" y="0"/>
            <a:ext cx="5499250" cy="5143499"/>
          </a:xfrm>
          <a:prstGeom prst="rect">
            <a:avLst/>
          </a:prstGeom>
          <a:noFill/>
          <a:ln>
            <a:noFill/>
          </a:ln>
        </p:spPr>
      </p:pic>
      <p:sp>
        <p:nvSpPr>
          <p:cNvPr id="753" name="Google Shape;753;p93"/>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1pPr>
            <a:lvl2pPr indent="-317500" lvl="1" marL="914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chemeClr val="lt1"/>
              </a:buClr>
              <a:buSzPts val="1400"/>
              <a:buFont typeface="Montserrat"/>
              <a:buChar char="■"/>
              <a:defRPr b="0" i="0" sz="1400" u="none" cap="none" strike="noStrike">
                <a:solidFill>
                  <a:schemeClr val="lt1"/>
                </a:solidFill>
                <a:latin typeface="Montserrat"/>
                <a:ea typeface="Montserrat"/>
                <a:cs typeface="Montserrat"/>
                <a:sym typeface="Montserrat"/>
              </a:defRPr>
            </a:lvl9pPr>
          </a:lstStyle>
          <a:p/>
        </p:txBody>
      </p:sp>
      <p:sp>
        <p:nvSpPr>
          <p:cNvPr id="754" name="Google Shape;754;p93"/>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755" name="Google Shape;755;p9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756" name="Google Shape;756;p9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757" name="Shape 757"/>
        <p:cNvGrpSpPr/>
        <p:nvPr/>
      </p:nvGrpSpPr>
      <p:grpSpPr>
        <a:xfrm>
          <a:off x="0" y="0"/>
          <a:ext cx="0" cy="0"/>
          <a:chOff x="0" y="0"/>
          <a:chExt cx="0" cy="0"/>
        </a:xfrm>
      </p:grpSpPr>
      <p:pic>
        <p:nvPicPr>
          <p:cNvPr id="758" name="Google Shape;758;p94"/>
          <p:cNvPicPr preferRelativeResize="0"/>
          <p:nvPr/>
        </p:nvPicPr>
        <p:blipFill rotWithShape="1">
          <a:blip r:embed="rId2">
            <a:alphaModFix/>
          </a:blip>
          <a:srcRect b="0" l="0" r="43515" t="0"/>
          <a:stretch/>
        </p:blipFill>
        <p:spPr>
          <a:xfrm flipH="1">
            <a:off x="5803176" y="0"/>
            <a:ext cx="3340825" cy="5143499"/>
          </a:xfrm>
          <a:prstGeom prst="rect">
            <a:avLst/>
          </a:prstGeom>
          <a:noFill/>
          <a:ln>
            <a:noFill/>
          </a:ln>
        </p:spPr>
      </p:pic>
      <p:sp>
        <p:nvSpPr>
          <p:cNvPr id="759" name="Google Shape;759;p94"/>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760" name="Google Shape;760;p9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61" name="Google Shape;761;p9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762" name="Shape 762"/>
        <p:cNvGrpSpPr/>
        <p:nvPr/>
      </p:nvGrpSpPr>
      <p:grpSpPr>
        <a:xfrm>
          <a:off x="0" y="0"/>
          <a:ext cx="0" cy="0"/>
          <a:chOff x="0" y="0"/>
          <a:chExt cx="0" cy="0"/>
        </a:xfrm>
      </p:grpSpPr>
      <p:pic>
        <p:nvPicPr>
          <p:cNvPr id="763" name="Google Shape;763;p95"/>
          <p:cNvPicPr preferRelativeResize="0"/>
          <p:nvPr/>
        </p:nvPicPr>
        <p:blipFill rotWithShape="1">
          <a:blip r:embed="rId2">
            <a:alphaModFix/>
          </a:blip>
          <a:srcRect b="0" l="0" r="43515" t="0"/>
          <a:stretch/>
        </p:blipFill>
        <p:spPr>
          <a:xfrm>
            <a:off x="5803175" y="0"/>
            <a:ext cx="3340825" cy="5143499"/>
          </a:xfrm>
          <a:prstGeom prst="rect">
            <a:avLst/>
          </a:prstGeom>
          <a:noFill/>
          <a:ln>
            <a:noFill/>
          </a:ln>
        </p:spPr>
      </p:pic>
      <p:sp>
        <p:nvSpPr>
          <p:cNvPr id="764" name="Google Shape;764;p95"/>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1pPr>
            <a:lvl2pPr indent="-292100" lvl="1" marL="9144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2pPr>
            <a:lvl3pPr indent="-292100" lvl="2" marL="13716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3pPr>
            <a:lvl4pPr indent="-292100" lvl="3" marL="18288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92100" lvl="6" marL="32004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7pPr>
            <a:lvl8pPr indent="-292100" lvl="7" marL="36576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8pPr>
            <a:lvl9pPr indent="-292100" lvl="8" marL="4114800" marR="0" rtl="0" algn="l">
              <a:lnSpc>
                <a:spcPct val="150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9pPr>
          </a:lstStyle>
          <a:p/>
        </p:txBody>
      </p:sp>
      <p:sp>
        <p:nvSpPr>
          <p:cNvPr id="765" name="Google Shape;765;p95"/>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sp>
        <p:nvSpPr>
          <p:cNvPr id="766" name="Google Shape;766;p9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67" name="Google Shape;767;p9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768" name="Shape 768"/>
        <p:cNvGrpSpPr/>
        <p:nvPr/>
      </p:nvGrpSpPr>
      <p:grpSpPr>
        <a:xfrm>
          <a:off x="0" y="0"/>
          <a:ext cx="0" cy="0"/>
          <a:chOff x="0" y="0"/>
          <a:chExt cx="0" cy="0"/>
        </a:xfrm>
      </p:grpSpPr>
      <p:pic>
        <p:nvPicPr>
          <p:cNvPr id="769" name="Google Shape;769;p96"/>
          <p:cNvPicPr preferRelativeResize="0"/>
          <p:nvPr/>
        </p:nvPicPr>
        <p:blipFill rotWithShape="1">
          <a:blip r:embed="rId2">
            <a:alphaModFix/>
          </a:blip>
          <a:srcRect b="0" l="0" r="43515" t="0"/>
          <a:stretch/>
        </p:blipFill>
        <p:spPr>
          <a:xfrm rot="10800000">
            <a:off x="1" y="2"/>
            <a:ext cx="3340825" cy="5143499"/>
          </a:xfrm>
          <a:prstGeom prst="rect">
            <a:avLst/>
          </a:prstGeom>
          <a:noFill/>
          <a:ln>
            <a:noFill/>
          </a:ln>
        </p:spPr>
      </p:pic>
      <p:sp>
        <p:nvSpPr>
          <p:cNvPr id="770" name="Google Shape;770;p96"/>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pic>
        <p:nvPicPr>
          <p:cNvPr id="771" name="Google Shape;771;p9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772" name="Google Shape;772;p9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773" name="Shape 773"/>
        <p:cNvGrpSpPr/>
        <p:nvPr/>
      </p:nvGrpSpPr>
      <p:grpSpPr>
        <a:xfrm>
          <a:off x="0" y="0"/>
          <a:ext cx="0" cy="0"/>
          <a:chOff x="0" y="0"/>
          <a:chExt cx="0" cy="0"/>
        </a:xfrm>
      </p:grpSpPr>
      <p:pic>
        <p:nvPicPr>
          <p:cNvPr id="774" name="Google Shape;774;p97"/>
          <p:cNvPicPr preferRelativeResize="0"/>
          <p:nvPr/>
        </p:nvPicPr>
        <p:blipFill rotWithShape="1">
          <a:blip r:embed="rId2">
            <a:alphaModFix/>
          </a:blip>
          <a:srcRect b="0" l="0" r="43515" t="0"/>
          <a:stretch/>
        </p:blipFill>
        <p:spPr>
          <a:xfrm>
            <a:off x="5803175" y="0"/>
            <a:ext cx="3340825" cy="5143499"/>
          </a:xfrm>
          <a:prstGeom prst="rect">
            <a:avLst/>
          </a:prstGeom>
          <a:noFill/>
          <a:ln>
            <a:noFill/>
          </a:ln>
        </p:spPr>
      </p:pic>
      <p:sp>
        <p:nvSpPr>
          <p:cNvPr id="775" name="Google Shape;775;p97"/>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1pPr>
            <a:lvl2pPr indent="-292100" lvl="1" marL="914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2pPr>
            <a:lvl3pPr indent="-292100" lvl="2" marL="1371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3pPr>
            <a:lvl4pPr indent="-292100" lvl="3" marL="1828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5pPr>
            <a:lvl6pPr indent="-292100" lvl="5" marL="27432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6pPr>
            <a:lvl7pPr indent="-292100" lvl="6" marL="32004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7pPr>
            <a:lvl8pPr indent="-292100" lvl="7" marL="36576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8pPr>
            <a:lvl9pPr indent="-292100" lvl="8" marL="4114800" marR="0" rtl="0" algn="l">
              <a:lnSpc>
                <a:spcPct val="150000"/>
              </a:lnSpc>
              <a:spcBef>
                <a:spcPts val="0"/>
              </a:spcBef>
              <a:spcAft>
                <a:spcPts val="0"/>
              </a:spcAft>
              <a:buClr>
                <a:schemeClr val="accent1"/>
              </a:buClr>
              <a:buSzPts val="1000"/>
              <a:buFont typeface="Montserrat"/>
              <a:buChar char="■"/>
              <a:defRPr b="0" i="0" sz="1000" u="none" cap="none" strike="noStrike">
                <a:solidFill>
                  <a:schemeClr val="accent1"/>
                </a:solidFill>
                <a:latin typeface="Montserrat"/>
                <a:ea typeface="Montserrat"/>
                <a:cs typeface="Montserrat"/>
                <a:sym typeface="Montserrat"/>
              </a:defRPr>
            </a:lvl9pPr>
          </a:lstStyle>
          <a:p/>
        </p:txBody>
      </p:sp>
      <p:sp>
        <p:nvSpPr>
          <p:cNvPr id="776" name="Google Shape;776;p97"/>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lt1"/>
                </a:solidFill>
                <a:latin typeface="Montserrat"/>
                <a:ea typeface="Montserrat"/>
                <a:cs typeface="Montserrat"/>
                <a:sym typeface="Montserrat"/>
              </a:defRPr>
            </a:lvl9pPr>
          </a:lstStyle>
          <a:p/>
        </p:txBody>
      </p:sp>
      <p:sp>
        <p:nvSpPr>
          <p:cNvPr id="777" name="Google Shape;777;p97"/>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78" name="Google Shape;778;p9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779" name="Shape 779"/>
        <p:cNvGrpSpPr/>
        <p:nvPr/>
      </p:nvGrpSpPr>
      <p:grpSpPr>
        <a:xfrm>
          <a:off x="0" y="0"/>
          <a:ext cx="0" cy="0"/>
          <a:chOff x="0" y="0"/>
          <a:chExt cx="0" cy="0"/>
        </a:xfrm>
      </p:grpSpPr>
      <p:pic>
        <p:nvPicPr>
          <p:cNvPr id="780" name="Google Shape;780;p98"/>
          <p:cNvPicPr preferRelativeResize="0"/>
          <p:nvPr/>
        </p:nvPicPr>
        <p:blipFill rotWithShape="1">
          <a:blip r:embed="rId2">
            <a:alphaModFix/>
          </a:blip>
          <a:srcRect b="0" l="0" r="0" t="0"/>
          <a:stretch/>
        </p:blipFill>
        <p:spPr>
          <a:xfrm>
            <a:off x="0" y="352047"/>
            <a:ext cx="9144000" cy="4791456"/>
          </a:xfrm>
          <a:prstGeom prst="rect">
            <a:avLst/>
          </a:prstGeom>
          <a:noFill/>
          <a:ln>
            <a:noFill/>
          </a:ln>
        </p:spPr>
      </p:pic>
      <p:sp>
        <p:nvSpPr>
          <p:cNvPr id="781" name="Google Shape;781;p98"/>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lt1"/>
              </a:buClr>
              <a:buSzPts val="1000"/>
              <a:buFont typeface="Montserrat"/>
              <a:buChar char="●"/>
              <a:defRPr b="1" i="0" sz="1000" u="none" cap="none" strike="noStrike">
                <a:solidFill>
                  <a:schemeClr val="lt1"/>
                </a:solidFill>
                <a:latin typeface="Montserrat"/>
                <a:ea typeface="Montserrat"/>
                <a:cs typeface="Montserrat"/>
                <a:sym typeface="Montserrat"/>
              </a:defRPr>
            </a:lvl1pPr>
            <a:lvl2pPr indent="-292100" lvl="1" marL="9144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2pPr>
            <a:lvl3pPr indent="-292100" lvl="2" marL="13716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3pPr>
            <a:lvl4pPr indent="-292100" lvl="3" marL="18288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4pPr>
            <a:lvl5pPr indent="-292100" lvl="4" marL="22860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5pPr>
            <a:lvl6pPr indent="-292100" lvl="5" marL="27432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6pPr>
            <a:lvl7pPr indent="-292100" lvl="6" marL="32004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7pPr>
            <a:lvl8pPr indent="-292100" lvl="7" marL="36576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8pPr>
            <a:lvl9pPr indent="-292100" lvl="8" marL="4114800" marR="0" rtl="0" algn="l">
              <a:lnSpc>
                <a:spcPct val="100000"/>
              </a:lnSpc>
              <a:spcBef>
                <a:spcPts val="0"/>
              </a:spcBef>
              <a:spcAft>
                <a:spcPts val="0"/>
              </a:spcAft>
              <a:buClr>
                <a:schemeClr val="accent1"/>
              </a:buClr>
              <a:buSzPts val="1000"/>
              <a:buFont typeface="Arial"/>
              <a:buChar char="■"/>
              <a:defRPr b="1" i="0" sz="1000" u="none" cap="none" strike="noStrike">
                <a:solidFill>
                  <a:schemeClr val="accent1"/>
                </a:solidFill>
                <a:latin typeface="Arial"/>
                <a:ea typeface="Arial"/>
                <a:cs typeface="Arial"/>
                <a:sym typeface="Arial"/>
              </a:defRPr>
            </a:lvl9pPr>
          </a:lstStyle>
          <a:p/>
        </p:txBody>
      </p:sp>
      <p:sp>
        <p:nvSpPr>
          <p:cNvPr id="782" name="Google Shape;782;p98"/>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3600"/>
              <a:buFont typeface="Arial"/>
              <a:buNone/>
              <a:defRPr b="1" i="0" sz="3600" u="none" cap="none" strike="noStrike">
                <a:solidFill>
                  <a:schemeClr val="lt1"/>
                </a:solidFill>
                <a:latin typeface="Montserrat"/>
                <a:ea typeface="Montserrat"/>
                <a:cs typeface="Montserrat"/>
                <a:sym typeface="Montserrat"/>
              </a:defRPr>
            </a:lvl9pPr>
          </a:lstStyle>
          <a:p/>
        </p:txBody>
      </p:sp>
      <p:sp>
        <p:nvSpPr>
          <p:cNvPr id="783" name="Google Shape;783;p98"/>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1pPr>
            <a:lvl2pPr indent="-304800" lvl="1" marL="9144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2pPr>
            <a:lvl3pPr indent="-304800" lvl="2" marL="13716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3pPr>
            <a:lvl4pPr indent="-304800" lvl="3" marL="18288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4pPr>
            <a:lvl5pPr indent="-304800" lvl="4" marL="22860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5pPr>
            <a:lvl6pPr indent="-304800" lvl="5" marL="27432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6pPr>
            <a:lvl7pPr indent="-304800" lvl="6" marL="32004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7pPr>
            <a:lvl8pPr indent="-304800" lvl="7" marL="36576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8pPr>
            <a:lvl9pPr indent="-304800" lvl="8" marL="4114800" marR="0" rtl="0" algn="l">
              <a:lnSpc>
                <a:spcPct val="100000"/>
              </a:lnSpc>
              <a:spcBef>
                <a:spcPts val="0"/>
              </a:spcBef>
              <a:spcAft>
                <a:spcPts val="0"/>
              </a:spcAft>
              <a:buClr>
                <a:schemeClr val="accent1"/>
              </a:buClr>
              <a:buSzPts val="1200"/>
              <a:buFont typeface="Montserrat"/>
              <a:buChar char="■"/>
              <a:defRPr b="0" i="0" sz="1200" u="none" cap="none" strike="noStrike">
                <a:solidFill>
                  <a:schemeClr val="accent1"/>
                </a:solidFill>
                <a:latin typeface="Montserrat"/>
                <a:ea typeface="Montserrat"/>
                <a:cs typeface="Montserrat"/>
                <a:sym typeface="Montserrat"/>
              </a:defRPr>
            </a:lvl9pPr>
          </a:lstStyle>
          <a:p/>
        </p:txBody>
      </p:sp>
      <p:pic>
        <p:nvPicPr>
          <p:cNvPr id="784" name="Google Shape;784;p98"/>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785" name="Google Shape;785;p9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786" name="Shape 786"/>
        <p:cNvGrpSpPr/>
        <p:nvPr/>
      </p:nvGrpSpPr>
      <p:grpSpPr>
        <a:xfrm>
          <a:off x="0" y="0"/>
          <a:ext cx="0" cy="0"/>
          <a:chOff x="0" y="0"/>
          <a:chExt cx="0" cy="0"/>
        </a:xfrm>
      </p:grpSpPr>
      <p:pic>
        <p:nvPicPr>
          <p:cNvPr id="787" name="Google Shape;787;p99"/>
          <p:cNvPicPr preferRelativeResize="0"/>
          <p:nvPr/>
        </p:nvPicPr>
        <p:blipFill rotWithShape="1">
          <a:blip r:embed="rId2">
            <a:alphaModFix/>
          </a:blip>
          <a:srcRect b="0" l="9" r="19" t="0"/>
          <a:stretch/>
        </p:blipFill>
        <p:spPr>
          <a:xfrm>
            <a:off x="0" y="-3"/>
            <a:ext cx="9143994" cy="5145786"/>
          </a:xfrm>
          <a:prstGeom prst="rect">
            <a:avLst/>
          </a:prstGeom>
          <a:noFill/>
          <a:ln>
            <a:noFill/>
          </a:ln>
        </p:spPr>
      </p:pic>
      <p:sp>
        <p:nvSpPr>
          <p:cNvPr id="788" name="Google Shape;788;p99"/>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accent1"/>
                </a:solidFill>
                <a:latin typeface="Montserrat"/>
                <a:ea typeface="Montserrat"/>
                <a:cs typeface="Montserrat"/>
                <a:sym typeface="Montserrat"/>
              </a:defRPr>
            </a:lvl9pPr>
          </a:lstStyle>
          <a:p/>
        </p:txBody>
      </p:sp>
      <p:sp>
        <p:nvSpPr>
          <p:cNvPr id="789" name="Google Shape;789;p99"/>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1pPr>
            <a:lvl2pPr indent="-304800" lvl="1" marL="914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2pPr>
            <a:lvl3pPr indent="-304800" lvl="2" marL="1371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3pPr>
            <a:lvl4pPr indent="-304800" lvl="3" marL="1828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4pPr>
            <a:lvl5pPr indent="-304800" lvl="4" marL="22860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5pPr>
            <a:lvl6pPr indent="-304800" lvl="5" marL="27432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6pPr>
            <a:lvl7pPr indent="-304800" lvl="6" marL="32004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7pPr>
            <a:lvl8pPr indent="-304800" lvl="7" marL="36576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8pPr>
            <a:lvl9pPr indent="-304800" lvl="8" marL="4114800" marR="0" rtl="0" algn="l">
              <a:lnSpc>
                <a:spcPct val="100000"/>
              </a:lnSpc>
              <a:spcBef>
                <a:spcPts val="0"/>
              </a:spcBef>
              <a:spcAft>
                <a:spcPts val="0"/>
              </a:spcAft>
              <a:buClr>
                <a:schemeClr val="lt1"/>
              </a:buClr>
              <a:buSzPts val="1200"/>
              <a:buFont typeface="Montserrat"/>
              <a:buChar char="■"/>
              <a:defRPr b="0" i="0" sz="1200" u="none" cap="none" strike="noStrike">
                <a:solidFill>
                  <a:schemeClr val="lt1"/>
                </a:solidFill>
                <a:latin typeface="Montserrat"/>
                <a:ea typeface="Montserrat"/>
                <a:cs typeface="Montserrat"/>
                <a:sym typeface="Montserrat"/>
              </a:defRPr>
            </a:lvl9pPr>
          </a:lstStyle>
          <a:p/>
        </p:txBody>
      </p:sp>
      <p:pic>
        <p:nvPicPr>
          <p:cNvPr id="790" name="Google Shape;790;p99"/>
          <p:cNvPicPr preferRelativeResize="0"/>
          <p:nvPr/>
        </p:nvPicPr>
        <p:blipFill rotWithShape="1">
          <a:blip r:embed="rId3">
            <a:alphaModFix/>
          </a:blip>
          <a:srcRect b="0" l="0" r="0" t="0"/>
          <a:stretch/>
        </p:blipFill>
        <p:spPr>
          <a:xfrm>
            <a:off x="5677325" y="4069750"/>
            <a:ext cx="1923299" cy="568762"/>
          </a:xfrm>
          <a:prstGeom prst="rect">
            <a:avLst/>
          </a:prstGeom>
          <a:noFill/>
          <a:ln>
            <a:noFill/>
          </a:ln>
        </p:spPr>
      </p:pic>
      <p:sp>
        <p:nvSpPr>
          <p:cNvPr id="791" name="Google Shape;791;p99"/>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792" name="Shape 792"/>
        <p:cNvGrpSpPr/>
        <p:nvPr/>
      </p:nvGrpSpPr>
      <p:grpSpPr>
        <a:xfrm>
          <a:off x="0" y="0"/>
          <a:ext cx="0" cy="0"/>
          <a:chOff x="0" y="0"/>
          <a:chExt cx="0" cy="0"/>
        </a:xfrm>
      </p:grpSpPr>
      <p:sp>
        <p:nvSpPr>
          <p:cNvPr id="793" name="Google Shape;793;p100"/>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94" name="Google Shape;794;p10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795" name="Shape 795"/>
        <p:cNvGrpSpPr/>
        <p:nvPr/>
      </p:nvGrpSpPr>
      <p:grpSpPr>
        <a:xfrm>
          <a:off x="0" y="0"/>
          <a:ext cx="0" cy="0"/>
          <a:chOff x="0" y="0"/>
          <a:chExt cx="0" cy="0"/>
        </a:xfrm>
      </p:grpSpPr>
      <p:sp>
        <p:nvSpPr>
          <p:cNvPr id="796" name="Google Shape;796;p10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797" name="Google Shape;797;p101"/>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798" name="Google Shape;798;p101"/>
          <p:cNvSpPr txBox="1"/>
          <p:nvPr>
            <p:ph idx="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799" name="Google Shape;799;p101"/>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0" name="Google Shape;800;p101"/>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1" name="Google Shape;801;p101"/>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2" name="Google Shape;802;p101"/>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3" name="Google Shape;803;p101"/>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4" name="Google Shape;804;p101"/>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5" name="Google Shape;805;p101"/>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6" name="Google Shape;806;p101"/>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7" name="Google Shape;807;p101"/>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8" name="Google Shape;808;p101"/>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09" name="Google Shape;809;p101"/>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0" name="Google Shape;810;p101"/>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1" name="Google Shape;811;p101"/>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2" name="Google Shape;812;p101"/>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3" name="Google Shape;813;p101"/>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4" name="Google Shape;814;p101"/>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5" name="Google Shape;815;p101"/>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6" name="Google Shape;816;p101"/>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7" name="Google Shape;817;p101"/>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8" name="Google Shape;818;p101"/>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19" name="Google Shape;819;p101"/>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0" name="Google Shape;820;p101"/>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1" name="Google Shape;821;p101"/>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2" name="Google Shape;822;p101"/>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3" name="Google Shape;823;p101"/>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4" name="Google Shape;824;p101"/>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5" name="Google Shape;825;p101"/>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6" name="Google Shape;826;p101"/>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7" name="Google Shape;827;p101"/>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8" name="Google Shape;828;p101"/>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29" name="Google Shape;829;p101"/>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0" name="Google Shape;830;p101"/>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1" name="Google Shape;831;p101"/>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2" name="Google Shape;832;p101"/>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3" name="Google Shape;833;p101"/>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4" name="Google Shape;834;p101"/>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5" name="Google Shape;835;p101"/>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6" name="Google Shape;836;p101"/>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7" name="Google Shape;837;p101"/>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8" name="Google Shape;838;p101"/>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39" name="Google Shape;839;p101"/>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0" name="Google Shape;840;p101"/>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1" name="Google Shape;841;p101"/>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2" name="Google Shape;842;p101"/>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3" name="Google Shape;843;p101"/>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4" name="Google Shape;844;p101"/>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5" name="Google Shape;845;p101"/>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6" name="Google Shape;846;p101"/>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7" name="Google Shape;847;p101"/>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8" name="Google Shape;848;p101"/>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49" name="Google Shape;849;p101"/>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0" name="Google Shape;850;p101"/>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1" name="Google Shape;851;p101"/>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2" name="Google Shape;852;p101"/>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3" name="Google Shape;853;p101"/>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4" name="Google Shape;854;p101"/>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5" name="Google Shape;855;p101"/>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6" name="Google Shape;856;p101"/>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7" name="Google Shape;857;p101"/>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8" name="Google Shape;858;p101"/>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59" name="Google Shape;859;p101"/>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0" name="Google Shape;860;p101"/>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1" name="Google Shape;861;p101"/>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2" name="Google Shape;862;p101"/>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3" name="Google Shape;863;p101"/>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4" name="Google Shape;864;p101"/>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5" name="Google Shape;865;p101"/>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6" name="Google Shape;866;p101"/>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7" name="Google Shape;867;p101"/>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8" name="Google Shape;868;p101"/>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69" name="Google Shape;869;p101"/>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0" name="Google Shape;870;p101"/>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1" name="Google Shape;871;p101"/>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2" name="Google Shape;872;p101"/>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3" name="Google Shape;873;p101"/>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4" name="Google Shape;874;p101"/>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5" name="Google Shape;875;p101"/>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6" name="Google Shape;876;p101"/>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7" name="Google Shape;877;p101"/>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8" name="Google Shape;878;p101"/>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79" name="Google Shape;879;p101"/>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0" name="Google Shape;880;p101"/>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1" name="Google Shape;881;p101"/>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2" name="Google Shape;882;p101"/>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3" name="Google Shape;883;p101"/>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4" name="Google Shape;884;p101"/>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5" name="Google Shape;885;p101"/>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6" name="Google Shape;886;p101"/>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7" name="Google Shape;887;p101"/>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8" name="Google Shape;888;p101"/>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89" name="Google Shape;889;p101"/>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0" name="Google Shape;890;p101"/>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1" name="Google Shape;891;p101"/>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2" name="Google Shape;892;p101"/>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3" name="Google Shape;893;p101"/>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4" name="Google Shape;894;p101"/>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5" name="Google Shape;895;p101"/>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6" name="Google Shape;896;p101"/>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7" name="Google Shape;897;p101"/>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8" name="Google Shape;898;p101"/>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899" name="Google Shape;899;p101"/>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0" name="Google Shape;900;p101"/>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1" name="Google Shape;901;p101"/>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2" name="Google Shape;902;p101"/>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3" name="Google Shape;903;p101"/>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4" name="Google Shape;904;p101"/>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5" name="Google Shape;905;p101"/>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6" name="Google Shape;906;p101"/>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7" name="Google Shape;907;p101"/>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8" name="Google Shape;908;p101"/>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09" name="Google Shape;909;p101"/>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0" name="Google Shape;910;p101"/>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1" name="Google Shape;911;p101"/>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2" name="Google Shape;912;p101"/>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3" name="Google Shape;913;p101"/>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4" name="Google Shape;914;p101"/>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5" name="Google Shape;915;p101"/>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6" name="Google Shape;916;p101"/>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7" name="Google Shape;917;p101"/>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8" name="Google Shape;918;p101"/>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19" name="Google Shape;919;p101"/>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0" name="Google Shape;920;p101"/>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1" name="Google Shape;921;p101"/>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2" name="Google Shape;922;p101"/>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3" name="Google Shape;923;p101"/>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4" name="Google Shape;924;p101"/>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5" name="Google Shape;925;p101"/>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6" name="Google Shape;926;p101"/>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7" name="Google Shape;927;p101"/>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8" name="Google Shape;928;p101"/>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29" name="Google Shape;929;p101"/>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30" name="Google Shape;930;p101"/>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31" name="Google Shape;931;p101"/>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32" name="Google Shape;932;p101"/>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33" name="Google Shape;933;p101"/>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934" name="Google Shape;934;p101"/>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935" name="Google Shape;935;p101"/>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cxnSp>
        <p:nvCxnSpPr>
          <p:cNvPr id="936" name="Google Shape;936;p101"/>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937" name="Google Shape;937;p101"/>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55A"/>
              </a:solidFill>
              <a:latin typeface="Verdana"/>
              <a:ea typeface="Verdana"/>
              <a:cs typeface="Verdana"/>
              <a:sym typeface="Verdana"/>
            </a:endParaRPr>
          </a:p>
        </p:txBody>
      </p:sp>
      <p:sp>
        <p:nvSpPr>
          <p:cNvPr id="938" name="Google Shape;938;p101"/>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accent1"/>
                </a:solidFill>
                <a:latin typeface="Montserrat"/>
                <a:ea typeface="Montserrat"/>
                <a:cs typeface="Montserrat"/>
                <a:sym typeface="Montserrat"/>
              </a:defRPr>
            </a:lvl9pPr>
          </a:lstStyle>
          <a:p/>
        </p:txBody>
      </p:sp>
      <p:pic>
        <p:nvPicPr>
          <p:cNvPr id="939" name="Google Shape;939;p10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2.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9.xml"/><Relationship Id="rId42" Type="http://schemas.openxmlformats.org/officeDocument/2006/relationships/slideLayout" Target="../slideLayouts/slideLayout101.xml"/><Relationship Id="rId41" Type="http://schemas.openxmlformats.org/officeDocument/2006/relationships/slideLayout" Target="../slideLayouts/slideLayout100.xml"/><Relationship Id="rId44" Type="http://schemas.openxmlformats.org/officeDocument/2006/relationships/slideLayout" Target="../slideLayouts/slideLayout103.xml"/><Relationship Id="rId43" Type="http://schemas.openxmlformats.org/officeDocument/2006/relationships/slideLayout" Target="../slideLayouts/slideLayout102.xml"/><Relationship Id="rId46" Type="http://schemas.openxmlformats.org/officeDocument/2006/relationships/slideLayout" Target="../slideLayouts/slideLayout105.xml"/><Relationship Id="rId45" Type="http://schemas.openxmlformats.org/officeDocument/2006/relationships/slideLayout" Target="../slideLayouts/slideLayout104.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48" Type="http://schemas.openxmlformats.org/officeDocument/2006/relationships/slideLayout" Target="../slideLayouts/slideLayout107.xml"/><Relationship Id="rId47" Type="http://schemas.openxmlformats.org/officeDocument/2006/relationships/slideLayout" Target="../slideLayouts/slideLayout106.xml"/><Relationship Id="rId49" Type="http://schemas.openxmlformats.org/officeDocument/2006/relationships/slideLayout" Target="../slideLayouts/slideLayout10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31" Type="http://schemas.openxmlformats.org/officeDocument/2006/relationships/slideLayout" Target="../slideLayouts/slideLayout90.xml"/><Relationship Id="rId30" Type="http://schemas.openxmlformats.org/officeDocument/2006/relationships/slideLayout" Target="../slideLayouts/slideLayout89.xml"/><Relationship Id="rId33" Type="http://schemas.openxmlformats.org/officeDocument/2006/relationships/slideLayout" Target="../slideLayouts/slideLayout92.xml"/><Relationship Id="rId32" Type="http://schemas.openxmlformats.org/officeDocument/2006/relationships/slideLayout" Target="../slideLayouts/slideLayout91.xml"/><Relationship Id="rId35" Type="http://schemas.openxmlformats.org/officeDocument/2006/relationships/slideLayout" Target="../slideLayouts/slideLayout94.xml"/><Relationship Id="rId34" Type="http://schemas.openxmlformats.org/officeDocument/2006/relationships/slideLayout" Target="../slideLayouts/slideLayout93.xml"/><Relationship Id="rId37" Type="http://schemas.openxmlformats.org/officeDocument/2006/relationships/slideLayout" Target="../slideLayouts/slideLayout96.xml"/><Relationship Id="rId36" Type="http://schemas.openxmlformats.org/officeDocument/2006/relationships/slideLayout" Target="../slideLayouts/slideLayout95.xml"/><Relationship Id="rId39" Type="http://schemas.openxmlformats.org/officeDocument/2006/relationships/slideLayout" Target="../slideLayouts/slideLayout98.xml"/><Relationship Id="rId38" Type="http://schemas.openxmlformats.org/officeDocument/2006/relationships/slideLayout" Target="../slideLayouts/slideLayout97.xml"/><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60" Type="http://schemas.openxmlformats.org/officeDocument/2006/relationships/theme" Target="../theme/theme4.xml"/><Relationship Id="rId26" Type="http://schemas.openxmlformats.org/officeDocument/2006/relationships/slideLayout" Target="../slideLayouts/slideLayout85.xml"/><Relationship Id="rId25" Type="http://schemas.openxmlformats.org/officeDocument/2006/relationships/slideLayout" Target="../slideLayouts/slideLayout84.xml"/><Relationship Id="rId28" Type="http://schemas.openxmlformats.org/officeDocument/2006/relationships/slideLayout" Target="../slideLayouts/slideLayout87.xml"/><Relationship Id="rId27" Type="http://schemas.openxmlformats.org/officeDocument/2006/relationships/slideLayout" Target="../slideLayouts/slideLayout86.xml"/><Relationship Id="rId29" Type="http://schemas.openxmlformats.org/officeDocument/2006/relationships/slideLayout" Target="../slideLayouts/slideLayout88.xml"/><Relationship Id="rId51" Type="http://schemas.openxmlformats.org/officeDocument/2006/relationships/slideLayout" Target="../slideLayouts/slideLayout110.xml"/><Relationship Id="rId50" Type="http://schemas.openxmlformats.org/officeDocument/2006/relationships/slideLayout" Target="../slideLayouts/slideLayout109.xml"/><Relationship Id="rId53" Type="http://schemas.openxmlformats.org/officeDocument/2006/relationships/slideLayout" Target="../slideLayouts/slideLayout112.xml"/><Relationship Id="rId52" Type="http://schemas.openxmlformats.org/officeDocument/2006/relationships/slideLayout" Target="../slideLayouts/slideLayout111.xml"/><Relationship Id="rId11" Type="http://schemas.openxmlformats.org/officeDocument/2006/relationships/slideLayout" Target="../slideLayouts/slideLayout70.xml"/><Relationship Id="rId55" Type="http://schemas.openxmlformats.org/officeDocument/2006/relationships/slideLayout" Target="../slideLayouts/slideLayout114.xml"/><Relationship Id="rId10" Type="http://schemas.openxmlformats.org/officeDocument/2006/relationships/slideLayout" Target="../slideLayouts/slideLayout69.xml"/><Relationship Id="rId54" Type="http://schemas.openxmlformats.org/officeDocument/2006/relationships/slideLayout" Target="../slideLayouts/slideLayout113.xml"/><Relationship Id="rId13" Type="http://schemas.openxmlformats.org/officeDocument/2006/relationships/slideLayout" Target="../slideLayouts/slideLayout72.xml"/><Relationship Id="rId57" Type="http://schemas.openxmlformats.org/officeDocument/2006/relationships/slideLayout" Target="../slideLayouts/slideLayout116.xml"/><Relationship Id="rId12" Type="http://schemas.openxmlformats.org/officeDocument/2006/relationships/slideLayout" Target="../slideLayouts/slideLayout71.xml"/><Relationship Id="rId56" Type="http://schemas.openxmlformats.org/officeDocument/2006/relationships/slideLayout" Target="../slideLayouts/slideLayout115.xml"/><Relationship Id="rId15" Type="http://schemas.openxmlformats.org/officeDocument/2006/relationships/slideLayout" Target="../slideLayouts/slideLayout74.xml"/><Relationship Id="rId59" Type="http://schemas.openxmlformats.org/officeDocument/2006/relationships/slideLayout" Target="../slideLayouts/slideLayout118.xml"/><Relationship Id="rId14" Type="http://schemas.openxmlformats.org/officeDocument/2006/relationships/slideLayout" Target="../slideLayouts/slideLayout73.xml"/><Relationship Id="rId58" Type="http://schemas.openxmlformats.org/officeDocument/2006/relationships/slideLayout" Target="../slideLayouts/slideLayout117.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8.xml"/><Relationship Id="rId42" Type="http://schemas.openxmlformats.org/officeDocument/2006/relationships/slideLayout" Target="../slideLayouts/slideLayout160.xml"/><Relationship Id="rId41" Type="http://schemas.openxmlformats.org/officeDocument/2006/relationships/slideLayout" Target="../slideLayouts/slideLayout159.xml"/><Relationship Id="rId44" Type="http://schemas.openxmlformats.org/officeDocument/2006/relationships/slideLayout" Target="../slideLayouts/slideLayout162.xml"/><Relationship Id="rId43" Type="http://schemas.openxmlformats.org/officeDocument/2006/relationships/slideLayout" Target="../slideLayouts/slideLayout161.xml"/><Relationship Id="rId46" Type="http://schemas.openxmlformats.org/officeDocument/2006/relationships/slideLayout" Target="../slideLayouts/slideLayout164.xml"/><Relationship Id="rId45" Type="http://schemas.openxmlformats.org/officeDocument/2006/relationships/slideLayout" Target="../slideLayouts/slideLayout163.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48" Type="http://schemas.openxmlformats.org/officeDocument/2006/relationships/slideLayout" Target="../slideLayouts/slideLayout166.xml"/><Relationship Id="rId47" Type="http://schemas.openxmlformats.org/officeDocument/2006/relationships/slideLayout" Target="../slideLayouts/slideLayout165.xml"/><Relationship Id="rId49" Type="http://schemas.openxmlformats.org/officeDocument/2006/relationships/slideLayout" Target="../slideLayouts/slideLayout16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33" Type="http://schemas.openxmlformats.org/officeDocument/2006/relationships/slideLayout" Target="../slideLayouts/slideLayout151.xml"/><Relationship Id="rId32" Type="http://schemas.openxmlformats.org/officeDocument/2006/relationships/slideLayout" Target="../slideLayouts/slideLayout150.xml"/><Relationship Id="rId35" Type="http://schemas.openxmlformats.org/officeDocument/2006/relationships/slideLayout" Target="../slideLayouts/slideLayout153.xml"/><Relationship Id="rId34" Type="http://schemas.openxmlformats.org/officeDocument/2006/relationships/slideLayout" Target="../slideLayouts/slideLayout152.xml"/><Relationship Id="rId37" Type="http://schemas.openxmlformats.org/officeDocument/2006/relationships/slideLayout" Target="../slideLayouts/slideLayout155.xml"/><Relationship Id="rId36" Type="http://schemas.openxmlformats.org/officeDocument/2006/relationships/slideLayout" Target="../slideLayouts/slideLayout154.xml"/><Relationship Id="rId39" Type="http://schemas.openxmlformats.org/officeDocument/2006/relationships/slideLayout" Target="../slideLayouts/slideLayout157.xml"/><Relationship Id="rId38" Type="http://schemas.openxmlformats.org/officeDocument/2006/relationships/slideLayout" Target="../slideLayouts/slideLayout15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29" Type="http://schemas.openxmlformats.org/officeDocument/2006/relationships/slideLayout" Target="../slideLayouts/slideLayout147.xml"/><Relationship Id="rId51" Type="http://schemas.openxmlformats.org/officeDocument/2006/relationships/slideLayout" Target="../slideLayouts/slideLayout169.xml"/><Relationship Id="rId50" Type="http://schemas.openxmlformats.org/officeDocument/2006/relationships/slideLayout" Target="../slideLayouts/slideLayout168.xml"/><Relationship Id="rId52" Type="http://schemas.openxmlformats.org/officeDocument/2006/relationships/theme" Target="../theme/theme3.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2" name="Shape 532"/>
        <p:cNvGrpSpPr/>
        <p:nvPr/>
      </p:nvGrpSpPr>
      <p:grpSpPr>
        <a:xfrm>
          <a:off x="0" y="0"/>
          <a:ext cx="0" cy="0"/>
          <a:chOff x="0" y="0"/>
          <a:chExt cx="0" cy="0"/>
        </a:xfrm>
      </p:grpSpPr>
      <p:sp>
        <p:nvSpPr>
          <p:cNvPr id="533" name="Google Shape;533;p6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 id="2147483756" r:id="rId50"/>
    <p:sldLayoutId id="2147483757" r:id="rId51"/>
    <p:sldLayoutId id="2147483758" r:id="rId52"/>
    <p:sldLayoutId id="2147483759" r:id="rId53"/>
    <p:sldLayoutId id="2147483760" r:id="rId54"/>
    <p:sldLayoutId id="2147483761" r:id="rId55"/>
    <p:sldLayoutId id="2147483762" r:id="rId56"/>
    <p:sldLayoutId id="2147483763" r:id="rId57"/>
    <p:sldLayoutId id="2147483764" r:id="rId58"/>
    <p:sldLayoutId id="2147483765"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4" name="Shape 1064"/>
        <p:cNvGrpSpPr/>
        <p:nvPr/>
      </p:nvGrpSpPr>
      <p:grpSpPr>
        <a:xfrm>
          <a:off x="0" y="0"/>
          <a:ext cx="0" cy="0"/>
          <a:chOff x="0" y="0"/>
          <a:chExt cx="0" cy="0"/>
        </a:xfrm>
      </p:grpSpPr>
      <p:sp>
        <p:nvSpPr>
          <p:cNvPr id="1065" name="Google Shape;1065;p12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3.xml"/><Relationship Id="rId3" Type="http://schemas.openxmlformats.org/officeDocument/2006/relationships/image" Target="../media/image65.png"/><Relationship Id="rId4" Type="http://schemas.openxmlformats.org/officeDocument/2006/relationships/image" Target="../media/image53.png"/><Relationship Id="rId5"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6.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57.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73"/>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GB"/>
              <a:t>03 Juin 2024</a:t>
            </a:r>
            <a:endParaRPr/>
          </a:p>
        </p:txBody>
      </p:sp>
      <p:sp>
        <p:nvSpPr>
          <p:cNvPr id="1556" name="Google Shape;1556;p173"/>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GB"/>
              <a:t>‹#›</a:t>
            </a:fld>
            <a:endParaRPr/>
          </a:p>
        </p:txBody>
      </p:sp>
      <p:sp>
        <p:nvSpPr>
          <p:cNvPr id="1557" name="Google Shape;1557;p173"/>
          <p:cNvSpPr txBox="1"/>
          <p:nvPr>
            <p:ph idx="1" type="subTitle"/>
          </p:nvPr>
        </p:nvSpPr>
        <p:spPr>
          <a:xfrm>
            <a:off x="546775" y="3196273"/>
            <a:ext cx="5234700" cy="786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a:t>Proposition Commerciale</a:t>
            </a:r>
            <a:endParaRPr/>
          </a:p>
        </p:txBody>
      </p:sp>
      <p:sp>
        <p:nvSpPr>
          <p:cNvPr id="1558" name="Google Shape;1558;p173"/>
          <p:cNvSpPr txBox="1"/>
          <p:nvPr>
            <p:ph type="title"/>
          </p:nvPr>
        </p:nvSpPr>
        <p:spPr>
          <a:xfrm>
            <a:off x="546775" y="2045050"/>
            <a:ext cx="5234700" cy="786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GB"/>
              <a:t>Accompagnement gestion de crise cyber</a:t>
            </a:r>
            <a:endParaRPr/>
          </a:p>
        </p:txBody>
      </p:sp>
      <p:pic>
        <p:nvPicPr>
          <p:cNvPr id="1559" name="Google Shape;1559;p173"/>
          <p:cNvPicPr preferRelativeResize="0"/>
          <p:nvPr/>
        </p:nvPicPr>
        <p:blipFill rotWithShape="1">
          <a:blip r:embed="rId3">
            <a:alphaModFix/>
          </a:blip>
          <a:srcRect b="0" l="0" r="0" t="0"/>
          <a:stretch/>
        </p:blipFill>
        <p:spPr>
          <a:xfrm>
            <a:off x="3234108" y="1258450"/>
            <a:ext cx="2675784" cy="78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82"/>
          <p:cNvSpPr/>
          <p:nvPr/>
        </p:nvSpPr>
        <p:spPr>
          <a:xfrm>
            <a:off x="4559400" y="0"/>
            <a:ext cx="4582800" cy="514188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p182"/>
          <p:cNvGrpSpPr/>
          <p:nvPr/>
        </p:nvGrpSpPr>
        <p:grpSpPr>
          <a:xfrm>
            <a:off x="3638880" y="2061000"/>
            <a:ext cx="1864440" cy="133200"/>
            <a:chOff x="3638880" y="2061000"/>
            <a:chExt cx="1864440" cy="133200"/>
          </a:xfrm>
        </p:grpSpPr>
        <p:sp>
          <p:nvSpPr>
            <p:cNvPr id="1690" name="Google Shape;1690;p182"/>
            <p:cNvSpPr/>
            <p:nvPr/>
          </p:nvSpPr>
          <p:spPr>
            <a:xfrm>
              <a:off x="3638880" y="2061000"/>
              <a:ext cx="1864080" cy="133200"/>
            </a:xfrm>
            <a:prstGeom prst="rightArrow">
              <a:avLst>
                <a:gd fmla="val 50000" name="adj1"/>
                <a:gd fmla="val 50000" name="adj2"/>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2"/>
            <p:cNvSpPr/>
            <p:nvPr/>
          </p:nvSpPr>
          <p:spPr>
            <a:xfrm>
              <a:off x="4564080" y="2061000"/>
              <a:ext cx="93924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182"/>
          <p:cNvSpPr/>
          <p:nvPr/>
        </p:nvSpPr>
        <p:spPr>
          <a:xfrm>
            <a:off x="8556840" y="4861440"/>
            <a:ext cx="585360" cy="143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0" i="0" sz="1000" u="none" cap="none" strike="noStrike">
              <a:solidFill>
                <a:srgbClr val="000000"/>
              </a:solidFill>
              <a:latin typeface="Arial"/>
              <a:ea typeface="Arial"/>
              <a:cs typeface="Arial"/>
              <a:sym typeface="Arial"/>
            </a:endParaRPr>
          </a:p>
        </p:txBody>
      </p:sp>
      <p:grpSp>
        <p:nvGrpSpPr>
          <p:cNvPr id="1693" name="Google Shape;1693;p182"/>
          <p:cNvGrpSpPr/>
          <p:nvPr/>
        </p:nvGrpSpPr>
        <p:grpSpPr>
          <a:xfrm>
            <a:off x="3638880" y="3152520"/>
            <a:ext cx="1864440" cy="133200"/>
            <a:chOff x="3638880" y="3152520"/>
            <a:chExt cx="1864440" cy="133200"/>
          </a:xfrm>
        </p:grpSpPr>
        <p:sp>
          <p:nvSpPr>
            <p:cNvPr id="1694" name="Google Shape;1694;p182"/>
            <p:cNvSpPr/>
            <p:nvPr/>
          </p:nvSpPr>
          <p:spPr>
            <a:xfrm>
              <a:off x="3638880" y="3152520"/>
              <a:ext cx="1864080" cy="133200"/>
            </a:xfrm>
            <a:prstGeom prst="rightArrow">
              <a:avLst>
                <a:gd fmla="val 50000" name="adj1"/>
                <a:gd fmla="val 50000" name="adj2"/>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2"/>
            <p:cNvSpPr/>
            <p:nvPr/>
          </p:nvSpPr>
          <p:spPr>
            <a:xfrm>
              <a:off x="4564080" y="3152520"/>
              <a:ext cx="93924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182"/>
          <p:cNvSpPr/>
          <p:nvPr/>
        </p:nvSpPr>
        <p:spPr>
          <a:xfrm>
            <a:off x="5378760" y="2808000"/>
            <a:ext cx="3829320" cy="117252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Animation de l’exercice </a:t>
            </a:r>
            <a:r>
              <a:rPr b="1" i="0" lang="en-GB" sz="1000" u="sng" cap="none" strike="noStrike">
                <a:solidFill>
                  <a:srgbClr val="FFFFFF"/>
                </a:solidFill>
                <a:latin typeface="Montserrat"/>
                <a:ea typeface="Montserrat"/>
                <a:cs typeface="Montserrat"/>
                <a:sym typeface="Montserrat"/>
              </a:rPr>
              <a:t>sur</a:t>
            </a:r>
            <a:r>
              <a:rPr b="0" i="0" lang="en-GB" sz="1000" u="sng" cap="none" strike="noStrike">
                <a:solidFill>
                  <a:srgbClr val="FFFFFF"/>
                </a:solidFill>
                <a:latin typeface="Montserrat"/>
                <a:ea typeface="Montserrat"/>
                <a:cs typeface="Montserrat"/>
                <a:sym typeface="Montserrat"/>
              </a:rPr>
              <a:t> </a:t>
            </a:r>
            <a:r>
              <a:rPr b="1" i="0" lang="en-GB" sz="1000" u="sng" cap="none" strike="noStrike">
                <a:solidFill>
                  <a:srgbClr val="FFFFFF"/>
                </a:solidFill>
                <a:latin typeface="Montserrat"/>
                <a:ea typeface="Montserrat"/>
                <a:cs typeface="Montserrat"/>
                <a:sym typeface="Montserrat"/>
              </a:rPr>
              <a:t>table</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Observation de l’exercice</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Retour à chaud</a:t>
            </a:r>
            <a:endParaRPr b="0" i="0" sz="1000" u="none" cap="none" strike="noStrike">
              <a:solidFill>
                <a:srgbClr val="000000"/>
              </a:solidFill>
              <a:latin typeface="Arial"/>
              <a:ea typeface="Arial"/>
              <a:cs typeface="Arial"/>
              <a:sym typeface="Arial"/>
            </a:endParaRPr>
          </a:p>
        </p:txBody>
      </p:sp>
      <p:sp>
        <p:nvSpPr>
          <p:cNvPr id="1697" name="Google Shape;1697;p182"/>
          <p:cNvSpPr/>
          <p:nvPr/>
        </p:nvSpPr>
        <p:spPr>
          <a:xfrm>
            <a:off x="1106280" y="2007000"/>
            <a:ext cx="3127680" cy="45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Préparation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Durée : ½ journée</a:t>
            </a:r>
            <a:r>
              <a:rPr b="1" i="0" lang="en-GB" sz="1200" u="none" cap="none" strike="noStrike">
                <a:solidFill>
                  <a:srgbClr val="595959"/>
                </a:solidFill>
                <a:latin typeface="Montserrat"/>
                <a:ea typeface="Montserrat"/>
                <a:cs typeface="Montserrat"/>
                <a:sym typeface="Montserrat"/>
              </a:rPr>
              <a:t> </a:t>
            </a:r>
            <a:endParaRPr b="0" i="0" sz="1200" u="none" cap="none" strike="noStrike">
              <a:solidFill>
                <a:srgbClr val="000000"/>
              </a:solidFill>
              <a:latin typeface="Arial"/>
              <a:ea typeface="Arial"/>
              <a:cs typeface="Arial"/>
              <a:sym typeface="Arial"/>
            </a:endParaRPr>
          </a:p>
        </p:txBody>
      </p:sp>
      <p:sp>
        <p:nvSpPr>
          <p:cNvPr id="1698" name="Google Shape;1698;p182"/>
          <p:cNvSpPr/>
          <p:nvPr/>
        </p:nvSpPr>
        <p:spPr>
          <a:xfrm>
            <a:off x="5381280" y="1819800"/>
            <a:ext cx="3760920" cy="117252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3 synopsis avec 1 synopsis validé </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1 scénario avec phases clés </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Chronogramme et </a:t>
            </a:r>
            <a:r>
              <a:rPr b="0" i="1" lang="en-GB" sz="1000" u="none" cap="none" strike="noStrike">
                <a:solidFill>
                  <a:srgbClr val="FFFFFF"/>
                </a:solidFill>
                <a:latin typeface="Montserrat"/>
                <a:ea typeface="Montserrat"/>
                <a:cs typeface="Montserrat"/>
                <a:sym typeface="Montserrat"/>
              </a:rPr>
              <a:t>inputs </a:t>
            </a:r>
            <a:r>
              <a:rPr b="0" i="0" lang="en-GB" sz="1000" u="none" cap="none" strike="noStrike">
                <a:solidFill>
                  <a:srgbClr val="FFFFFF"/>
                </a:solidFill>
                <a:latin typeface="Montserrat"/>
                <a:ea typeface="Montserrat"/>
                <a:cs typeface="Montserrat"/>
                <a:sym typeface="Montserrat"/>
              </a:rPr>
              <a:t>réalistes : périmètre IT à valider avec le SPOC</a:t>
            </a:r>
            <a:endParaRPr b="0" i="0" sz="1000" u="none" cap="none" strike="noStrike">
              <a:solidFill>
                <a:srgbClr val="000000"/>
              </a:solidFill>
              <a:latin typeface="Arial"/>
              <a:ea typeface="Arial"/>
              <a:cs typeface="Arial"/>
              <a:sym typeface="Arial"/>
            </a:endParaRPr>
          </a:p>
        </p:txBody>
      </p:sp>
      <p:sp>
        <p:nvSpPr>
          <p:cNvPr id="1699" name="Google Shape;1699;p182"/>
          <p:cNvSpPr/>
          <p:nvPr/>
        </p:nvSpPr>
        <p:spPr>
          <a:xfrm>
            <a:off x="1106280" y="3086280"/>
            <a:ext cx="3052080" cy="79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Exercice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Durée : ½ journée</a:t>
            </a:r>
            <a:endParaRPr b="0" i="0" sz="1000" u="none" cap="none" strike="noStrike">
              <a:solidFill>
                <a:srgbClr val="000000"/>
              </a:solidFill>
              <a:latin typeface="Arial"/>
              <a:ea typeface="Arial"/>
              <a:cs typeface="Arial"/>
              <a:sym typeface="Arial"/>
            </a:endParaRPr>
          </a:p>
        </p:txBody>
      </p:sp>
      <p:grpSp>
        <p:nvGrpSpPr>
          <p:cNvPr id="1700" name="Google Shape;1700;p182"/>
          <p:cNvGrpSpPr/>
          <p:nvPr/>
        </p:nvGrpSpPr>
        <p:grpSpPr>
          <a:xfrm>
            <a:off x="3638880" y="4295520"/>
            <a:ext cx="1864440" cy="133200"/>
            <a:chOff x="3638880" y="4295520"/>
            <a:chExt cx="1864440" cy="133200"/>
          </a:xfrm>
        </p:grpSpPr>
        <p:sp>
          <p:nvSpPr>
            <p:cNvPr id="1701" name="Google Shape;1701;p182"/>
            <p:cNvSpPr/>
            <p:nvPr/>
          </p:nvSpPr>
          <p:spPr>
            <a:xfrm>
              <a:off x="3638880" y="4295520"/>
              <a:ext cx="1864080" cy="133200"/>
            </a:xfrm>
            <a:prstGeom prst="rightArrow">
              <a:avLst>
                <a:gd fmla="val 50000" name="adj1"/>
                <a:gd fmla="val 50000" name="adj2"/>
              </a:avLst>
            </a:prstGeom>
            <a:solidFill>
              <a:srgbClr val="5AB8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2" name="Google Shape;1702;p182"/>
            <p:cNvSpPr/>
            <p:nvPr/>
          </p:nvSpPr>
          <p:spPr>
            <a:xfrm>
              <a:off x="4564080" y="4295520"/>
              <a:ext cx="93924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182"/>
          <p:cNvSpPr/>
          <p:nvPr/>
        </p:nvSpPr>
        <p:spPr>
          <a:xfrm>
            <a:off x="5381280" y="3931200"/>
            <a:ext cx="3760920" cy="96660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Retour à froid </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Axes d’amélioration </a:t>
            </a:r>
            <a:endParaRPr b="0" i="0" sz="1000" u="none" cap="none" strike="noStrike">
              <a:solidFill>
                <a:srgbClr val="000000"/>
              </a:solidFill>
              <a:latin typeface="Arial"/>
              <a:ea typeface="Arial"/>
              <a:cs typeface="Arial"/>
              <a:sym typeface="Arial"/>
            </a:endParaRPr>
          </a:p>
        </p:txBody>
      </p:sp>
      <p:sp>
        <p:nvSpPr>
          <p:cNvPr id="1704" name="Google Shape;1704;p182"/>
          <p:cNvSpPr/>
          <p:nvPr/>
        </p:nvSpPr>
        <p:spPr>
          <a:xfrm>
            <a:off x="1106280" y="4229280"/>
            <a:ext cx="2671920" cy="45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Bilan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1 à 3 semaines après l’exercice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Durée : 2 heures </a:t>
            </a:r>
            <a:endParaRPr b="0" i="0" sz="1000" u="none" cap="none" strike="noStrike">
              <a:solidFill>
                <a:srgbClr val="000000"/>
              </a:solidFill>
              <a:latin typeface="Arial"/>
              <a:ea typeface="Arial"/>
              <a:cs typeface="Arial"/>
              <a:sym typeface="Arial"/>
            </a:endParaRPr>
          </a:p>
        </p:txBody>
      </p:sp>
      <p:sp>
        <p:nvSpPr>
          <p:cNvPr id="1705" name="Google Shape;1705;p182"/>
          <p:cNvSpPr/>
          <p:nvPr/>
        </p:nvSpPr>
        <p:spPr>
          <a:xfrm>
            <a:off x="364680" y="257040"/>
            <a:ext cx="4192920" cy="5000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800" u="none" cap="none" strike="noStrike">
                <a:solidFill>
                  <a:srgbClr val="F8485E"/>
                </a:solidFill>
                <a:latin typeface="Montserrat"/>
                <a:ea typeface="Montserrat"/>
                <a:cs typeface="Montserrat"/>
                <a:sym typeface="Montserrat"/>
              </a:rPr>
              <a:t>Préparation et animation d’un exercice de crise cyber simulé.</a:t>
            </a:r>
            <a:endParaRPr b="0" i="0" sz="1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1706" name="Google Shape;1706;p182"/>
          <p:cNvGrpSpPr/>
          <p:nvPr/>
        </p:nvGrpSpPr>
        <p:grpSpPr>
          <a:xfrm>
            <a:off x="3638880" y="966240"/>
            <a:ext cx="1864440" cy="133200"/>
            <a:chOff x="3638880" y="966240"/>
            <a:chExt cx="1864440" cy="133200"/>
          </a:xfrm>
        </p:grpSpPr>
        <p:sp>
          <p:nvSpPr>
            <p:cNvPr id="1707" name="Google Shape;1707;p182"/>
            <p:cNvSpPr/>
            <p:nvPr/>
          </p:nvSpPr>
          <p:spPr>
            <a:xfrm>
              <a:off x="3638880" y="966240"/>
              <a:ext cx="1864080" cy="133200"/>
            </a:xfrm>
            <a:prstGeom prst="rightArrow">
              <a:avLst>
                <a:gd fmla="val 50000" name="adj1"/>
                <a:gd fmla="val 50000" name="adj2"/>
              </a:avLst>
            </a:prstGeom>
            <a:solidFill>
              <a:srgbClr val="5AB8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8" name="Google Shape;1708;p182"/>
            <p:cNvSpPr/>
            <p:nvPr/>
          </p:nvSpPr>
          <p:spPr>
            <a:xfrm>
              <a:off x="4564080" y="966240"/>
              <a:ext cx="93924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9" name="Google Shape;1709;p182"/>
          <p:cNvSpPr/>
          <p:nvPr/>
        </p:nvSpPr>
        <p:spPr>
          <a:xfrm>
            <a:off x="1106280" y="912240"/>
            <a:ext cx="3127680" cy="45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Formation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Durée : 1 journée</a:t>
            </a:r>
            <a:r>
              <a:rPr b="0" i="0" lang="en-GB" sz="1050" u="none" cap="none" strike="noStrike">
                <a:solidFill>
                  <a:srgbClr val="595959"/>
                </a:solidFill>
                <a:latin typeface="Montserrat"/>
                <a:ea typeface="Montserrat"/>
                <a:cs typeface="Montserrat"/>
                <a:sym typeface="Montserrat"/>
              </a:rPr>
              <a: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10" name="Google Shape;1710;p182"/>
          <p:cNvSpPr/>
          <p:nvPr/>
        </p:nvSpPr>
        <p:spPr>
          <a:xfrm>
            <a:off x="5381280" y="725040"/>
            <a:ext cx="3760920" cy="117252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Pilotage de la crise (alerte, mobilisation, animation des points de situation, communication,…)</a:t>
            </a:r>
            <a:endParaRPr b="0" i="0" sz="10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1000"/>
              <a:buFont typeface="Montserrat"/>
              <a:buChar char="●"/>
            </a:pPr>
            <a:r>
              <a:rPr b="0" i="0" lang="en-GB" sz="1000" u="none" cap="none" strike="noStrike">
                <a:solidFill>
                  <a:srgbClr val="FFFFFF"/>
                </a:solidFill>
                <a:latin typeface="Montserrat"/>
                <a:ea typeface="Montserrat"/>
                <a:cs typeface="Montserrat"/>
                <a:sym typeface="Montserrat"/>
              </a:rPr>
              <a:t>Gestion opérationnelle de la crise (analyse, qualification, mise en œuvre de réponses,…)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83"/>
          <p:cNvSpPr/>
          <p:nvPr/>
        </p:nvSpPr>
        <p:spPr>
          <a:xfrm>
            <a:off x="8556840" y="4861440"/>
            <a:ext cx="585360" cy="143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0" i="0" sz="1000" u="none" cap="none" strike="noStrike">
              <a:solidFill>
                <a:srgbClr val="000000"/>
              </a:solidFill>
              <a:latin typeface="Arial"/>
              <a:ea typeface="Arial"/>
              <a:cs typeface="Arial"/>
              <a:sym typeface="Arial"/>
            </a:endParaRPr>
          </a:p>
        </p:txBody>
      </p:sp>
      <p:sp>
        <p:nvSpPr>
          <p:cNvPr id="1716" name="Google Shape;1716;p183"/>
          <p:cNvSpPr/>
          <p:nvPr/>
        </p:nvSpPr>
        <p:spPr>
          <a:xfrm>
            <a:off x="4574160" y="1024560"/>
            <a:ext cx="360" cy="3674880"/>
          </a:xfrm>
          <a:custGeom>
            <a:rect b="b" l="l" r="r" t="t"/>
            <a:pathLst>
              <a:path extrusionOk="0" h="21600" w="21600">
                <a:moveTo>
                  <a:pt x="0" y="0"/>
                </a:moveTo>
                <a:lnTo>
                  <a:pt x="21600" y="21600"/>
                </a:lnTo>
              </a:path>
            </a:pathLst>
          </a:custGeom>
          <a:noFill/>
          <a:ln cap="rnd" cmpd="sng" w="9525">
            <a:solidFill>
              <a:srgbClr val="5AB891"/>
            </a:solidFill>
            <a:prstDash val="dash"/>
            <a:round/>
            <a:headEnd len="sm" w="sm" type="none"/>
            <a:tailEnd len="sm" w="sm" type="none"/>
          </a:ln>
        </p:spPr>
      </p:sp>
      <p:sp>
        <p:nvSpPr>
          <p:cNvPr id="1717" name="Google Shape;1717;p183"/>
          <p:cNvSpPr/>
          <p:nvPr/>
        </p:nvSpPr>
        <p:spPr>
          <a:xfrm>
            <a:off x="2207160" y="1867680"/>
            <a:ext cx="1197720" cy="291636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Scénario</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Chronogramme</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Inputs </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Objectifs de l’exercice</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18" name="Google Shape;1718;p183"/>
          <p:cNvSpPr/>
          <p:nvPr/>
        </p:nvSpPr>
        <p:spPr>
          <a:xfrm>
            <a:off x="236880" y="172080"/>
            <a:ext cx="8114400" cy="698760"/>
          </a:xfrm>
          <a:prstGeom prst="rect">
            <a:avLst/>
          </a:prstGeom>
          <a:noFill/>
          <a:ln>
            <a:noFill/>
          </a:ln>
        </p:spPr>
        <p:txBody>
          <a:bodyPr anchorCtr="0" anchor="b" bIns="91425" lIns="90000" spcFirstLastPara="1" rIns="90000" wrap="square" tIns="91425">
            <a:noAutofit/>
          </a:bodyPr>
          <a:lstStyle/>
          <a:p>
            <a:pPr indent="0" lvl="0" marL="0" marR="0" rtl="0" algn="l">
              <a:lnSpc>
                <a:spcPct val="100000"/>
              </a:lnSpc>
              <a:spcBef>
                <a:spcPts val="0"/>
              </a:spcBef>
              <a:spcAft>
                <a:spcPts val="0"/>
              </a:spcAft>
              <a:buNone/>
            </a:pPr>
            <a:r>
              <a:rPr b="1" i="0" lang="en-GB" sz="1800" u="none" cap="none" strike="noStrike">
                <a:solidFill>
                  <a:srgbClr val="F8485E"/>
                </a:solidFill>
                <a:latin typeface="Montserrat"/>
                <a:ea typeface="Montserrat"/>
                <a:cs typeface="Montserrat"/>
                <a:sym typeface="Montserrat"/>
              </a:rPr>
              <a:t>Préparation et animation d’un exercice de crise cyber</a:t>
            </a:r>
            <a:br>
              <a:rPr b="0" i="0" lang="en-GB" sz="14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
        <p:nvSpPr>
          <p:cNvPr id="1719" name="Google Shape;1719;p183"/>
          <p:cNvSpPr/>
          <p:nvPr/>
        </p:nvSpPr>
        <p:spPr>
          <a:xfrm>
            <a:off x="2282040" y="1001880"/>
            <a:ext cx="2259360" cy="448200"/>
          </a:xfrm>
          <a:prstGeom prst="rect">
            <a:avLst/>
          </a:prstGeom>
          <a:solidFill>
            <a:srgbClr val="5AB891"/>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Phase 2</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Préparation</a:t>
            </a:r>
            <a:endParaRPr b="0" i="0" sz="1200" u="none" cap="none" strike="noStrike">
              <a:solidFill>
                <a:srgbClr val="000000"/>
              </a:solidFill>
              <a:latin typeface="Arial"/>
              <a:ea typeface="Arial"/>
              <a:cs typeface="Arial"/>
              <a:sym typeface="Arial"/>
            </a:endParaRPr>
          </a:p>
        </p:txBody>
      </p:sp>
      <p:sp>
        <p:nvSpPr>
          <p:cNvPr id="1720" name="Google Shape;1720;p183"/>
          <p:cNvSpPr/>
          <p:nvPr/>
        </p:nvSpPr>
        <p:spPr>
          <a:xfrm>
            <a:off x="4604040" y="1012320"/>
            <a:ext cx="2197800" cy="448200"/>
          </a:xfrm>
          <a:prstGeom prst="rect">
            <a:avLst/>
          </a:prstGeom>
          <a:solidFill>
            <a:srgbClr val="5AB891"/>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Phase 3</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Exercice</a:t>
            </a:r>
            <a:endParaRPr b="0" i="0" sz="1200" u="none" cap="none" strike="noStrike">
              <a:solidFill>
                <a:srgbClr val="000000"/>
              </a:solidFill>
              <a:latin typeface="Arial"/>
              <a:ea typeface="Arial"/>
              <a:cs typeface="Arial"/>
              <a:sym typeface="Arial"/>
            </a:endParaRPr>
          </a:p>
        </p:txBody>
      </p:sp>
      <p:sp>
        <p:nvSpPr>
          <p:cNvPr id="1721" name="Google Shape;1721;p183"/>
          <p:cNvSpPr/>
          <p:nvPr/>
        </p:nvSpPr>
        <p:spPr>
          <a:xfrm>
            <a:off x="6873120" y="1009440"/>
            <a:ext cx="2197800" cy="448200"/>
          </a:xfrm>
          <a:prstGeom prst="rect">
            <a:avLst/>
          </a:prstGeom>
          <a:solidFill>
            <a:srgbClr val="5AB891"/>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Phase 4</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Bilan</a:t>
            </a:r>
            <a:endParaRPr b="0" i="0" sz="1200" u="none" cap="none" strike="noStrike">
              <a:solidFill>
                <a:srgbClr val="000000"/>
              </a:solidFill>
              <a:latin typeface="Arial"/>
              <a:ea typeface="Arial"/>
              <a:cs typeface="Arial"/>
              <a:sym typeface="Arial"/>
            </a:endParaRPr>
          </a:p>
        </p:txBody>
      </p:sp>
      <p:sp>
        <p:nvSpPr>
          <p:cNvPr id="1722" name="Google Shape;1722;p183"/>
          <p:cNvSpPr/>
          <p:nvPr/>
        </p:nvSpPr>
        <p:spPr>
          <a:xfrm>
            <a:off x="6837480" y="1024560"/>
            <a:ext cx="360" cy="3674880"/>
          </a:xfrm>
          <a:custGeom>
            <a:rect b="b" l="l" r="r" t="t"/>
            <a:pathLst>
              <a:path extrusionOk="0" h="21600" w="21600">
                <a:moveTo>
                  <a:pt x="0" y="0"/>
                </a:moveTo>
                <a:lnTo>
                  <a:pt x="21600" y="21600"/>
                </a:lnTo>
              </a:path>
            </a:pathLst>
          </a:custGeom>
          <a:noFill/>
          <a:ln cap="rnd" cmpd="sng" w="9525">
            <a:solidFill>
              <a:srgbClr val="5AB891"/>
            </a:solidFill>
            <a:prstDash val="dash"/>
            <a:round/>
            <a:headEnd len="sm" w="sm" type="none"/>
            <a:tailEnd len="sm" w="sm" type="none"/>
          </a:ln>
        </p:spPr>
      </p:sp>
      <p:sp>
        <p:nvSpPr>
          <p:cNvPr id="1723" name="Google Shape;1723;p183"/>
          <p:cNvSpPr/>
          <p:nvPr/>
        </p:nvSpPr>
        <p:spPr>
          <a:xfrm>
            <a:off x="4509360" y="1867680"/>
            <a:ext cx="1319040" cy="125964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Support d’animation/brief des joueurs</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Grille d’évaluation</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Débriefing à chaud</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24" name="Google Shape;1724;p183"/>
          <p:cNvSpPr/>
          <p:nvPr/>
        </p:nvSpPr>
        <p:spPr>
          <a:xfrm>
            <a:off x="3315960" y="1867680"/>
            <a:ext cx="1270080" cy="291636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SPOC</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Liste des cellules joueuses</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Annuaire participants</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Documentation de crise </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Documentation IT (serveur, IP, app…)</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Description des outils : BAL, whastapp, n° audio… </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56555A"/>
              </a:buClr>
              <a:buSzPts val="800"/>
              <a:buFont typeface="Montserrat"/>
              <a:buChar char="●"/>
            </a:pPr>
            <a:r>
              <a:rPr b="0" i="0" lang="en-GB" sz="800" u="none" cap="none" strike="noStrike">
                <a:solidFill>
                  <a:srgbClr val="56555A"/>
                </a:solidFill>
                <a:latin typeface="Montserrat"/>
                <a:ea typeface="Montserrat"/>
                <a:cs typeface="Montserrat"/>
                <a:sym typeface="Montserrat"/>
              </a:rPr>
              <a:t>Validation des inputs techniques notamment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25" name="Google Shape;1725;p183"/>
          <p:cNvSpPr/>
          <p:nvPr/>
        </p:nvSpPr>
        <p:spPr>
          <a:xfrm>
            <a:off x="6973920" y="1867680"/>
            <a:ext cx="1293480" cy="81036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Retour à froid: bilan et axes d’amélioration</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Support de restitution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26" name="Google Shape;1726;p183"/>
          <p:cNvSpPr/>
          <p:nvPr/>
        </p:nvSpPr>
        <p:spPr>
          <a:xfrm>
            <a:off x="5595120" y="1867680"/>
            <a:ext cx="1287720" cy="111744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Logistique : salles par cellules et animation</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Ressources : un a deux animateurs (et observateurs si requis)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27" name="Google Shape;1727;p183"/>
          <p:cNvSpPr/>
          <p:nvPr/>
        </p:nvSpPr>
        <p:spPr>
          <a:xfrm>
            <a:off x="7941600" y="1867680"/>
            <a:ext cx="1378800" cy="73800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Réunion de restitution avec parties prenantes nécessaires </a:t>
            </a:r>
            <a:endParaRPr b="0" i="0" sz="800" u="none" cap="none" strike="noStrike">
              <a:solidFill>
                <a:srgbClr val="000000"/>
              </a:solidFill>
              <a:latin typeface="Arial"/>
              <a:ea typeface="Arial"/>
              <a:cs typeface="Arial"/>
              <a:sym typeface="Arial"/>
            </a:endParaRPr>
          </a:p>
        </p:txBody>
      </p:sp>
      <p:pic>
        <p:nvPicPr>
          <p:cNvPr id="1728" name="Google Shape;1728;p183"/>
          <p:cNvPicPr preferRelativeResize="0"/>
          <p:nvPr/>
        </p:nvPicPr>
        <p:blipFill rotWithShape="1">
          <a:blip r:embed="rId3">
            <a:alphaModFix/>
          </a:blip>
          <a:srcRect b="0" l="0" r="0" t="0"/>
          <a:stretch/>
        </p:blipFill>
        <p:spPr>
          <a:xfrm>
            <a:off x="2504880" y="1544760"/>
            <a:ext cx="278280" cy="278280"/>
          </a:xfrm>
          <a:prstGeom prst="rect">
            <a:avLst/>
          </a:prstGeom>
          <a:noFill/>
          <a:ln>
            <a:noFill/>
          </a:ln>
        </p:spPr>
      </p:pic>
      <p:pic>
        <p:nvPicPr>
          <p:cNvPr id="1729" name="Google Shape;1729;p183"/>
          <p:cNvPicPr preferRelativeResize="0"/>
          <p:nvPr/>
        </p:nvPicPr>
        <p:blipFill rotWithShape="1">
          <a:blip r:embed="rId3">
            <a:alphaModFix/>
          </a:blip>
          <a:srcRect b="0" l="0" r="0" t="0"/>
          <a:stretch/>
        </p:blipFill>
        <p:spPr>
          <a:xfrm>
            <a:off x="7439400" y="1546920"/>
            <a:ext cx="278280" cy="278280"/>
          </a:xfrm>
          <a:prstGeom prst="rect">
            <a:avLst/>
          </a:prstGeom>
          <a:noFill/>
          <a:ln>
            <a:noFill/>
          </a:ln>
        </p:spPr>
      </p:pic>
      <p:pic>
        <p:nvPicPr>
          <p:cNvPr id="1730" name="Google Shape;1730;p183"/>
          <p:cNvPicPr preferRelativeResize="0"/>
          <p:nvPr/>
        </p:nvPicPr>
        <p:blipFill rotWithShape="1">
          <a:blip r:embed="rId3">
            <a:alphaModFix/>
          </a:blip>
          <a:srcRect b="0" l="0" r="0" t="0"/>
          <a:stretch/>
        </p:blipFill>
        <p:spPr>
          <a:xfrm>
            <a:off x="4908960" y="1535040"/>
            <a:ext cx="278280" cy="278280"/>
          </a:xfrm>
          <a:prstGeom prst="rect">
            <a:avLst/>
          </a:prstGeom>
          <a:noFill/>
          <a:ln>
            <a:noFill/>
          </a:ln>
        </p:spPr>
      </p:pic>
      <p:sp>
        <p:nvSpPr>
          <p:cNvPr id="1731" name="Google Shape;1731;p183"/>
          <p:cNvSpPr/>
          <p:nvPr/>
        </p:nvSpPr>
        <p:spPr>
          <a:xfrm>
            <a:off x="2247840" y="1019880"/>
            <a:ext cx="360" cy="3674880"/>
          </a:xfrm>
          <a:custGeom>
            <a:rect b="b" l="l" r="r" t="t"/>
            <a:pathLst>
              <a:path extrusionOk="0" h="21600" w="21600">
                <a:moveTo>
                  <a:pt x="0" y="0"/>
                </a:moveTo>
                <a:lnTo>
                  <a:pt x="21600" y="21600"/>
                </a:lnTo>
              </a:path>
            </a:pathLst>
          </a:custGeom>
          <a:noFill/>
          <a:ln cap="rnd" cmpd="sng" w="9525">
            <a:solidFill>
              <a:srgbClr val="5AB891"/>
            </a:solidFill>
            <a:prstDash val="dash"/>
            <a:round/>
            <a:headEnd len="sm" w="sm" type="none"/>
            <a:tailEnd len="sm" w="sm" type="none"/>
          </a:ln>
        </p:spPr>
      </p:sp>
      <p:sp>
        <p:nvSpPr>
          <p:cNvPr id="1732" name="Google Shape;1732;p183"/>
          <p:cNvSpPr/>
          <p:nvPr/>
        </p:nvSpPr>
        <p:spPr>
          <a:xfrm>
            <a:off x="-30240" y="1867680"/>
            <a:ext cx="1197720" cy="291636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Planning de formation</a:t>
            </a:r>
            <a:endParaRPr b="0" i="0" sz="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Support de formation</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733" name="Google Shape;1733;p183"/>
          <p:cNvSpPr/>
          <p:nvPr/>
        </p:nvSpPr>
        <p:spPr>
          <a:xfrm>
            <a:off x="18720" y="997560"/>
            <a:ext cx="2203920" cy="448200"/>
          </a:xfrm>
          <a:prstGeom prst="rect">
            <a:avLst/>
          </a:prstGeom>
          <a:solidFill>
            <a:srgbClr val="5AB891"/>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Phase 1</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1200" u="none" cap="none" strike="noStrike">
                <a:solidFill>
                  <a:srgbClr val="FFFFFF"/>
                </a:solidFill>
                <a:latin typeface="Montserrat"/>
                <a:ea typeface="Montserrat"/>
                <a:cs typeface="Montserrat"/>
                <a:sym typeface="Montserrat"/>
              </a:rPr>
              <a:t>Formation</a:t>
            </a:r>
            <a:endParaRPr b="0" i="0" sz="1200" u="none" cap="none" strike="noStrike">
              <a:solidFill>
                <a:srgbClr val="000000"/>
              </a:solidFill>
              <a:latin typeface="Arial"/>
              <a:ea typeface="Arial"/>
              <a:cs typeface="Arial"/>
              <a:sym typeface="Arial"/>
            </a:endParaRPr>
          </a:p>
        </p:txBody>
      </p:sp>
      <p:sp>
        <p:nvSpPr>
          <p:cNvPr id="1734" name="Google Shape;1734;p183"/>
          <p:cNvSpPr/>
          <p:nvPr/>
        </p:nvSpPr>
        <p:spPr>
          <a:xfrm>
            <a:off x="997200" y="1867680"/>
            <a:ext cx="1270080" cy="2916360"/>
          </a:xfrm>
          <a:prstGeom prst="rect">
            <a:avLst/>
          </a:prstGeom>
          <a:noFill/>
          <a:ln>
            <a:noFill/>
          </a:ln>
        </p:spPr>
        <p:txBody>
          <a:bodyPr anchorCtr="0" anchor="t" bIns="68400" lIns="68400" spcFirstLastPara="1" rIns="68400" wrap="square" tIns="68400">
            <a:noAutofit/>
          </a:bodyPr>
          <a:lstStyle/>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Liste des participants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150480" lvl="0" marL="171360" marR="0" rtl="0" algn="l">
              <a:lnSpc>
                <a:spcPct val="100000"/>
              </a:lnSpc>
              <a:spcBef>
                <a:spcPts val="0"/>
              </a:spcBef>
              <a:spcAft>
                <a:spcPts val="0"/>
              </a:spcAft>
              <a:buClr>
                <a:srgbClr val="000000"/>
              </a:buClr>
              <a:buSzPts val="800"/>
              <a:buFont typeface="Montserrat"/>
              <a:buChar char="●"/>
            </a:pPr>
            <a:r>
              <a:rPr b="0" i="0" lang="en-GB" sz="800" u="none" cap="none" strike="noStrike">
                <a:solidFill>
                  <a:srgbClr val="56555A"/>
                </a:solidFill>
                <a:latin typeface="Montserrat"/>
                <a:ea typeface="Montserrat"/>
                <a:cs typeface="Montserrat"/>
                <a:sym typeface="Montserrat"/>
              </a:rPr>
              <a:t>Fonctionnement validé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just">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93600" lvl="0" marL="17136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pic>
        <p:nvPicPr>
          <p:cNvPr id="1735" name="Google Shape;1735;p183"/>
          <p:cNvPicPr preferRelativeResize="0"/>
          <p:nvPr/>
        </p:nvPicPr>
        <p:blipFill rotWithShape="1">
          <a:blip r:embed="rId3">
            <a:alphaModFix/>
          </a:blip>
          <a:srcRect b="0" l="0" r="0" t="0"/>
          <a:stretch/>
        </p:blipFill>
        <p:spPr>
          <a:xfrm>
            <a:off x="186480" y="1540080"/>
            <a:ext cx="278280" cy="278280"/>
          </a:xfrm>
          <a:prstGeom prst="rect">
            <a:avLst/>
          </a:prstGeom>
          <a:noFill/>
          <a:ln>
            <a:noFill/>
          </a:ln>
        </p:spPr>
      </p:pic>
      <p:pic>
        <p:nvPicPr>
          <p:cNvPr id="1736" name="Google Shape;1736;p183"/>
          <p:cNvPicPr preferRelativeResize="0"/>
          <p:nvPr/>
        </p:nvPicPr>
        <p:blipFill rotWithShape="1">
          <a:blip r:embed="rId4">
            <a:alphaModFix/>
          </a:blip>
          <a:srcRect b="0" l="0" r="0" t="0"/>
          <a:stretch/>
        </p:blipFill>
        <p:spPr>
          <a:xfrm>
            <a:off x="1267598" y="1574772"/>
            <a:ext cx="642022" cy="188735"/>
          </a:xfrm>
          <a:prstGeom prst="rect">
            <a:avLst/>
          </a:prstGeom>
          <a:noFill/>
          <a:ln>
            <a:noFill/>
          </a:ln>
        </p:spPr>
      </p:pic>
      <p:pic>
        <p:nvPicPr>
          <p:cNvPr id="1737" name="Google Shape;1737;p183"/>
          <p:cNvPicPr preferRelativeResize="0"/>
          <p:nvPr/>
        </p:nvPicPr>
        <p:blipFill rotWithShape="1">
          <a:blip r:embed="rId4">
            <a:alphaModFix/>
          </a:blip>
          <a:srcRect b="0" l="0" r="0" t="0"/>
          <a:stretch/>
        </p:blipFill>
        <p:spPr>
          <a:xfrm>
            <a:off x="3642056" y="1563737"/>
            <a:ext cx="642022" cy="188735"/>
          </a:xfrm>
          <a:prstGeom prst="rect">
            <a:avLst/>
          </a:prstGeom>
          <a:noFill/>
          <a:ln>
            <a:noFill/>
          </a:ln>
        </p:spPr>
      </p:pic>
      <p:pic>
        <p:nvPicPr>
          <p:cNvPr id="1738" name="Google Shape;1738;p183"/>
          <p:cNvPicPr preferRelativeResize="0"/>
          <p:nvPr/>
        </p:nvPicPr>
        <p:blipFill rotWithShape="1">
          <a:blip r:embed="rId4">
            <a:alphaModFix/>
          </a:blip>
          <a:srcRect b="0" l="0" r="0" t="0"/>
          <a:stretch/>
        </p:blipFill>
        <p:spPr>
          <a:xfrm>
            <a:off x="5942228" y="1584852"/>
            <a:ext cx="642022" cy="188735"/>
          </a:xfrm>
          <a:prstGeom prst="rect">
            <a:avLst/>
          </a:prstGeom>
          <a:noFill/>
          <a:ln>
            <a:noFill/>
          </a:ln>
        </p:spPr>
      </p:pic>
      <p:pic>
        <p:nvPicPr>
          <p:cNvPr id="1739" name="Google Shape;1739;p183"/>
          <p:cNvPicPr preferRelativeResize="0"/>
          <p:nvPr/>
        </p:nvPicPr>
        <p:blipFill rotWithShape="1">
          <a:blip r:embed="rId4">
            <a:alphaModFix/>
          </a:blip>
          <a:srcRect b="0" l="0" r="0" t="0"/>
          <a:stretch/>
        </p:blipFill>
        <p:spPr>
          <a:xfrm>
            <a:off x="8234490" y="1595941"/>
            <a:ext cx="642022" cy="1887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8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5000"/>
              <a:buNone/>
            </a:pPr>
            <a:r>
              <a:rPr lang="en-GB"/>
              <a:t>3</a:t>
            </a:r>
            <a:endParaRPr/>
          </a:p>
        </p:txBody>
      </p:sp>
      <p:sp>
        <p:nvSpPr>
          <p:cNvPr id="1745" name="Google Shape;1745;p184"/>
          <p:cNvSpPr txBox="1"/>
          <p:nvPr>
            <p:ph idx="2" type="title"/>
          </p:nvPr>
        </p:nvSpPr>
        <p:spPr>
          <a:xfrm>
            <a:off x="2885850" y="1436475"/>
            <a:ext cx="3660600" cy="113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a:t>Conduite du projet.</a:t>
            </a:r>
            <a:endParaRPr/>
          </a:p>
        </p:txBody>
      </p:sp>
      <p:sp>
        <p:nvSpPr>
          <p:cNvPr id="1746" name="Google Shape;1746;p18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85"/>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752" name="Google Shape;1752;p185"/>
          <p:cNvSpPr txBox="1"/>
          <p:nvPr>
            <p:ph type="title"/>
          </p:nvPr>
        </p:nvSpPr>
        <p:spPr>
          <a:xfrm>
            <a:off x="366800" y="186350"/>
            <a:ext cx="6725400" cy="5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GB" sz="1800"/>
              <a:t>Suivi du projet.</a:t>
            </a:r>
            <a:endParaRPr sz="1800"/>
          </a:p>
          <a:p>
            <a:pPr indent="0" lvl="0" marL="0" rtl="0" algn="l">
              <a:lnSpc>
                <a:spcPct val="100000"/>
              </a:lnSpc>
              <a:spcBef>
                <a:spcPts val="0"/>
              </a:spcBef>
              <a:spcAft>
                <a:spcPts val="0"/>
              </a:spcAft>
              <a:buSzPts val="1600"/>
              <a:buNone/>
            </a:pPr>
            <a:r>
              <a:t/>
            </a:r>
            <a:endParaRPr sz="1200"/>
          </a:p>
        </p:txBody>
      </p:sp>
      <p:cxnSp>
        <p:nvCxnSpPr>
          <p:cNvPr id="1753" name="Google Shape;1753;p185"/>
          <p:cNvCxnSpPr/>
          <p:nvPr/>
        </p:nvCxnSpPr>
        <p:spPr>
          <a:xfrm flipH="1">
            <a:off x="-2506505" y="1019240"/>
            <a:ext cx="2100" cy="3346200"/>
          </a:xfrm>
          <a:prstGeom prst="straightConnector1">
            <a:avLst/>
          </a:prstGeom>
          <a:noFill/>
          <a:ln cap="flat" cmpd="sng" w="9525">
            <a:solidFill>
              <a:srgbClr val="E4EEF2"/>
            </a:solidFill>
            <a:prstDash val="solid"/>
            <a:round/>
            <a:headEnd len="med" w="med" type="oval"/>
            <a:tailEnd len="sm" w="sm" type="oval"/>
          </a:ln>
        </p:spPr>
      </p:cxnSp>
      <p:pic>
        <p:nvPicPr>
          <p:cNvPr id="1754" name="Google Shape;1754;p185"/>
          <p:cNvPicPr preferRelativeResize="0"/>
          <p:nvPr/>
        </p:nvPicPr>
        <p:blipFill rotWithShape="1">
          <a:blip r:embed="rId3">
            <a:alphaModFix/>
          </a:blip>
          <a:srcRect b="0" l="0" r="0" t="0"/>
          <a:stretch/>
        </p:blipFill>
        <p:spPr>
          <a:xfrm>
            <a:off x="2239742" y="789895"/>
            <a:ext cx="619284" cy="620233"/>
          </a:xfrm>
          <a:prstGeom prst="rect">
            <a:avLst/>
          </a:prstGeom>
          <a:noFill/>
          <a:ln>
            <a:noFill/>
          </a:ln>
        </p:spPr>
      </p:pic>
      <p:pic>
        <p:nvPicPr>
          <p:cNvPr id="1755" name="Google Shape;1755;p185"/>
          <p:cNvPicPr preferRelativeResize="0"/>
          <p:nvPr/>
        </p:nvPicPr>
        <p:blipFill rotWithShape="1">
          <a:blip r:embed="rId4">
            <a:alphaModFix/>
          </a:blip>
          <a:srcRect b="0" l="0" r="0" t="0"/>
          <a:stretch/>
        </p:blipFill>
        <p:spPr>
          <a:xfrm>
            <a:off x="6637649" y="768910"/>
            <a:ext cx="657287" cy="658276"/>
          </a:xfrm>
          <a:prstGeom prst="rect">
            <a:avLst/>
          </a:prstGeom>
          <a:noFill/>
          <a:ln>
            <a:noFill/>
          </a:ln>
        </p:spPr>
      </p:pic>
      <p:pic>
        <p:nvPicPr>
          <p:cNvPr id="1756" name="Google Shape;1756;p185"/>
          <p:cNvPicPr preferRelativeResize="0"/>
          <p:nvPr/>
        </p:nvPicPr>
        <p:blipFill rotWithShape="1">
          <a:blip r:embed="rId5">
            <a:alphaModFix/>
          </a:blip>
          <a:srcRect b="0" l="0" r="0" t="0"/>
          <a:stretch/>
        </p:blipFill>
        <p:spPr>
          <a:xfrm>
            <a:off x="4507251" y="756650"/>
            <a:ext cx="618989" cy="618974"/>
          </a:xfrm>
          <a:prstGeom prst="rect">
            <a:avLst/>
          </a:prstGeom>
          <a:noFill/>
          <a:ln>
            <a:noFill/>
          </a:ln>
        </p:spPr>
      </p:pic>
      <p:sp>
        <p:nvSpPr>
          <p:cNvPr id="1757" name="Google Shape;1757;p185"/>
          <p:cNvSpPr/>
          <p:nvPr/>
        </p:nvSpPr>
        <p:spPr>
          <a:xfrm>
            <a:off x="1567784" y="1465538"/>
            <a:ext cx="1963200" cy="388200"/>
          </a:xfrm>
          <a:prstGeom prst="roundRect">
            <a:avLst>
              <a:gd fmla="val 0" name="adj"/>
            </a:avLst>
          </a:prstGeom>
          <a:noFill/>
          <a:ln cap="flat" cmpd="sng" w="9525">
            <a:solidFill>
              <a:srgbClr val="4A8CCA"/>
            </a:solidFill>
            <a:prstDash val="solid"/>
            <a:round/>
            <a:headEnd len="sm" w="sm" type="none"/>
            <a:tailEnd len="sm" w="sm" type="none"/>
          </a:ln>
        </p:spPr>
        <p:txBody>
          <a:bodyPr anchorCtr="0" anchor="ctr"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1" i="0" lang="en-GB" sz="1000" u="none" cap="none" strike="noStrike">
                <a:solidFill>
                  <a:srgbClr val="4A8CCA"/>
                </a:solidFill>
                <a:latin typeface="Montserrat"/>
                <a:ea typeface="Montserrat"/>
                <a:cs typeface="Montserrat"/>
                <a:sym typeface="Montserrat"/>
              </a:rPr>
              <a:t>Kick-off</a:t>
            </a:r>
            <a:endParaRPr b="1" i="0" sz="1000" u="none" cap="none" strike="noStrike">
              <a:solidFill>
                <a:srgbClr val="4A8CCA"/>
              </a:solidFill>
              <a:latin typeface="Montserrat"/>
              <a:ea typeface="Montserrat"/>
              <a:cs typeface="Montserrat"/>
              <a:sym typeface="Montserrat"/>
            </a:endParaRPr>
          </a:p>
        </p:txBody>
      </p:sp>
      <p:sp>
        <p:nvSpPr>
          <p:cNvPr id="1758" name="Google Shape;1758;p185"/>
          <p:cNvSpPr/>
          <p:nvPr/>
        </p:nvSpPr>
        <p:spPr>
          <a:xfrm>
            <a:off x="1567784" y="1909138"/>
            <a:ext cx="1963200" cy="2546400"/>
          </a:xfrm>
          <a:prstGeom prst="rect">
            <a:avLst/>
          </a:prstGeom>
          <a:solidFill>
            <a:srgbClr val="4A8CC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lt1"/>
                </a:solidFill>
                <a:latin typeface="Montserrat"/>
                <a:ea typeface="Montserrat"/>
                <a:cs typeface="Montserrat"/>
                <a:sym typeface="Montserrat"/>
              </a:rPr>
              <a:t>Modalités</a:t>
            </a:r>
            <a:endParaRPr b="1"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Démarrage du projet 1h (visio)</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lt1"/>
                </a:solidFill>
                <a:latin typeface="Montserrat"/>
                <a:ea typeface="Montserrat"/>
                <a:cs typeface="Montserrat"/>
                <a:sym typeface="Montserrat"/>
              </a:rPr>
              <a:t>Participants</a:t>
            </a:r>
            <a:endParaRPr b="1"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900" u="none" cap="none" strike="noStrike">
                <a:solidFill>
                  <a:schemeClr val="lt1"/>
                </a:solidFill>
                <a:latin typeface="Montserrat"/>
                <a:ea typeface="Montserrat"/>
                <a:cs typeface="Montserrat"/>
                <a:sym typeface="Montserrat"/>
              </a:rPr>
              <a:t>- SPOC CNAM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900" u="none" cap="none" strike="noStrike">
                <a:solidFill>
                  <a:schemeClr val="lt1"/>
                </a:solidFill>
                <a:latin typeface="Montserrat"/>
                <a:ea typeface="Montserrat"/>
                <a:cs typeface="Montserrat"/>
                <a:sym typeface="Montserrat"/>
              </a:rPr>
              <a:t>- RSSI CNAM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900" u="none" cap="none" strike="noStrike">
                <a:solidFill>
                  <a:schemeClr val="lt1"/>
                </a:solidFill>
                <a:latin typeface="Montserrat"/>
                <a:ea typeface="Montserrat"/>
                <a:cs typeface="Montserrat"/>
                <a:sym typeface="Montserrat"/>
              </a:rPr>
              <a:t>- Chef de projet Devoteam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lt1"/>
                </a:solidFill>
                <a:latin typeface="Montserrat"/>
                <a:ea typeface="Montserrat"/>
                <a:cs typeface="Montserrat"/>
                <a:sym typeface="Montserrat"/>
              </a:rPr>
              <a:t>Sujets</a:t>
            </a:r>
            <a:endParaRPr b="1"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Déroulement de la mission</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Planning des interventions - Pré-requis : documentation, logistiques…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p:txBody>
      </p:sp>
      <p:sp>
        <p:nvSpPr>
          <p:cNvPr id="1759" name="Google Shape;1759;p185"/>
          <p:cNvSpPr/>
          <p:nvPr/>
        </p:nvSpPr>
        <p:spPr>
          <a:xfrm>
            <a:off x="3776238" y="1465538"/>
            <a:ext cx="1963200" cy="388200"/>
          </a:xfrm>
          <a:prstGeom prst="roundRect">
            <a:avLst>
              <a:gd fmla="val 0" name="adj"/>
            </a:avLst>
          </a:prstGeom>
          <a:noFill/>
          <a:ln cap="flat" cmpd="sng" w="9525">
            <a:solidFill>
              <a:srgbClr val="F8485E"/>
            </a:solidFill>
            <a:prstDash val="solid"/>
            <a:round/>
            <a:headEnd len="sm" w="sm" type="none"/>
            <a:tailEnd len="sm" w="sm" type="none"/>
          </a:ln>
        </p:spPr>
        <p:txBody>
          <a:bodyPr anchorCtr="0" anchor="ctr"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1" i="0" lang="en-GB" sz="1000" u="none" cap="none" strike="noStrike">
                <a:solidFill>
                  <a:schemeClr val="accent1"/>
                </a:solidFill>
                <a:latin typeface="Montserrat"/>
                <a:ea typeface="Montserrat"/>
                <a:cs typeface="Montserrat"/>
                <a:sym typeface="Montserrat"/>
              </a:rPr>
              <a:t>Points de suivi opérationnels</a:t>
            </a:r>
            <a:endParaRPr b="1" i="0" sz="1000" u="none" cap="none" strike="noStrike">
              <a:solidFill>
                <a:schemeClr val="accent1"/>
              </a:solidFill>
              <a:latin typeface="Montserrat"/>
              <a:ea typeface="Montserrat"/>
              <a:cs typeface="Montserrat"/>
              <a:sym typeface="Montserrat"/>
            </a:endParaRPr>
          </a:p>
        </p:txBody>
      </p:sp>
      <p:sp>
        <p:nvSpPr>
          <p:cNvPr id="1760" name="Google Shape;1760;p185"/>
          <p:cNvSpPr/>
          <p:nvPr/>
        </p:nvSpPr>
        <p:spPr>
          <a:xfrm>
            <a:off x="3776236" y="1909138"/>
            <a:ext cx="1963200" cy="2546400"/>
          </a:xfrm>
          <a:prstGeom prst="rect">
            <a:avLst/>
          </a:prstGeom>
          <a:solidFill>
            <a:schemeClr val="accent1"/>
          </a:solidFill>
          <a:ln cap="flat" cmpd="sng" w="9525">
            <a:solidFill>
              <a:srgbClr val="F8485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GB" sz="900" u="none" cap="none" strike="noStrike">
                <a:solidFill>
                  <a:schemeClr val="lt1"/>
                </a:solidFill>
                <a:latin typeface="Montserrat"/>
                <a:ea typeface="Montserrat"/>
                <a:cs typeface="Montserrat"/>
                <a:sym typeface="Montserrat"/>
              </a:rPr>
              <a:t>Modalités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30min/semaine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GB" sz="900" u="none" cap="none" strike="noStrike">
                <a:solidFill>
                  <a:schemeClr val="lt1"/>
                </a:solidFill>
                <a:latin typeface="Montserrat"/>
                <a:ea typeface="Montserrat"/>
                <a:cs typeface="Montserrat"/>
                <a:sym typeface="Montserrat"/>
              </a:rPr>
              <a:t>Participants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SPOC CNAM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Chef de projet Devoteam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Membres additionnels si requis : MLA, experts Devoteam...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lt1"/>
                </a:solidFill>
                <a:latin typeface="Montserrat"/>
                <a:ea typeface="Montserrat"/>
                <a:cs typeface="Montserrat"/>
                <a:sym typeface="Montserrat"/>
              </a:rPr>
              <a:t>Sujets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Avancée opérationnelle</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Points bloquants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Suivi des validations/livrables</a:t>
            </a:r>
            <a:endParaRPr b="0" i="0" sz="900" u="none" cap="none" strike="noStrike">
              <a:solidFill>
                <a:schemeClr val="lt1"/>
              </a:solidFill>
              <a:latin typeface="Montserrat"/>
              <a:ea typeface="Montserrat"/>
              <a:cs typeface="Montserrat"/>
              <a:sym typeface="Montserrat"/>
            </a:endParaRPr>
          </a:p>
        </p:txBody>
      </p:sp>
      <p:sp>
        <p:nvSpPr>
          <p:cNvPr id="1761" name="Google Shape;1761;p185"/>
          <p:cNvSpPr/>
          <p:nvPr/>
        </p:nvSpPr>
        <p:spPr>
          <a:xfrm>
            <a:off x="5984694" y="1482586"/>
            <a:ext cx="1963200" cy="388200"/>
          </a:xfrm>
          <a:prstGeom prst="roundRect">
            <a:avLst>
              <a:gd fmla="val 0" name="adj"/>
            </a:avLst>
          </a:prstGeom>
          <a:noFill/>
          <a:ln cap="flat" cmpd="sng" w="9525">
            <a:solidFill>
              <a:srgbClr val="5AB891"/>
            </a:solidFill>
            <a:prstDash val="solid"/>
            <a:round/>
            <a:headEnd len="sm" w="sm" type="none"/>
            <a:tailEnd len="sm" w="sm" type="none"/>
          </a:ln>
        </p:spPr>
        <p:txBody>
          <a:bodyPr anchorCtr="0" anchor="ctr"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1" i="0" lang="en-GB" sz="1000" u="none" cap="none" strike="noStrike">
                <a:solidFill>
                  <a:srgbClr val="5AB891"/>
                </a:solidFill>
                <a:latin typeface="Montserrat"/>
                <a:ea typeface="Montserrat"/>
                <a:cs typeface="Montserrat"/>
                <a:sym typeface="Montserrat"/>
              </a:rPr>
              <a:t>Réunion de bilan</a:t>
            </a:r>
            <a:endParaRPr b="1" i="0" sz="1000" u="none" cap="none" strike="noStrike">
              <a:solidFill>
                <a:srgbClr val="5AB891"/>
              </a:solidFill>
              <a:latin typeface="Montserrat"/>
              <a:ea typeface="Montserrat"/>
              <a:cs typeface="Montserrat"/>
              <a:sym typeface="Montserrat"/>
            </a:endParaRPr>
          </a:p>
        </p:txBody>
      </p:sp>
      <p:sp>
        <p:nvSpPr>
          <p:cNvPr id="1762" name="Google Shape;1762;p185"/>
          <p:cNvSpPr/>
          <p:nvPr/>
        </p:nvSpPr>
        <p:spPr>
          <a:xfrm>
            <a:off x="5984688" y="1926186"/>
            <a:ext cx="1963200" cy="2546400"/>
          </a:xfrm>
          <a:prstGeom prst="rect">
            <a:avLst/>
          </a:prstGeom>
          <a:solidFill>
            <a:srgbClr val="5AB891"/>
          </a:solidFill>
          <a:ln cap="flat" cmpd="sng" w="9525">
            <a:solidFill>
              <a:srgbClr val="5AB89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GB" sz="900" u="none" cap="none" strike="noStrike">
                <a:solidFill>
                  <a:schemeClr val="lt1"/>
                </a:solidFill>
                <a:latin typeface="Montserrat"/>
                <a:ea typeface="Montserrat"/>
                <a:cs typeface="Montserrat"/>
                <a:sym typeface="Montserrat"/>
              </a:rPr>
              <a:t>Modalités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Fin du projet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900" u="none" cap="none" strike="noStrike">
                <a:solidFill>
                  <a:schemeClr val="lt1"/>
                </a:solidFill>
                <a:latin typeface="Montserrat"/>
                <a:ea typeface="Montserrat"/>
                <a:cs typeface="Montserrat"/>
                <a:sym typeface="Montserrat"/>
              </a:rPr>
              <a:t>2h présentiel ou visio</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GB" sz="900" u="none" cap="none" strike="noStrike">
                <a:solidFill>
                  <a:schemeClr val="lt1"/>
                </a:solidFill>
                <a:latin typeface="Montserrat"/>
                <a:ea typeface="Montserrat"/>
                <a:cs typeface="Montserrat"/>
                <a:sym typeface="Montserrat"/>
              </a:rPr>
              <a:t>Participants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Equipe projet CNAM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900" u="none" cap="none" strike="noStrike">
                <a:solidFill>
                  <a:schemeClr val="lt1"/>
                </a:solidFill>
                <a:latin typeface="Montserrat"/>
                <a:ea typeface="Montserrat"/>
                <a:cs typeface="Montserrat"/>
                <a:sym typeface="Montserrat"/>
              </a:rPr>
              <a:t>- Equipe projet Devoteam</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lt1"/>
                </a:solidFill>
                <a:latin typeface="Montserrat"/>
                <a:ea typeface="Montserrat"/>
                <a:cs typeface="Montserrat"/>
                <a:sym typeface="Montserrat"/>
              </a:rPr>
              <a:t>Sujets</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Bilan de la mission</a:t>
            </a:r>
            <a:endParaRPr b="0" i="0" sz="9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Montserrat"/>
                <a:ea typeface="Montserrat"/>
                <a:cs typeface="Montserrat"/>
                <a:sym typeface="Montserrat"/>
              </a:rPr>
              <a:t>- Conclusions de la mission et du projet </a:t>
            </a:r>
            <a:endParaRPr b="0" i="0" sz="9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86"/>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cxnSp>
        <p:nvCxnSpPr>
          <p:cNvPr id="1768" name="Google Shape;1768;p186"/>
          <p:cNvCxnSpPr>
            <a:stCxn id="1769" idx="2"/>
            <a:endCxn id="1770" idx="2"/>
          </p:cNvCxnSpPr>
          <p:nvPr/>
        </p:nvCxnSpPr>
        <p:spPr>
          <a:xfrm>
            <a:off x="5951087" y="3393979"/>
            <a:ext cx="2169000" cy="15300"/>
          </a:xfrm>
          <a:prstGeom prst="straightConnector1">
            <a:avLst/>
          </a:prstGeom>
          <a:noFill/>
          <a:ln cap="flat" cmpd="sng" w="19050">
            <a:solidFill>
              <a:srgbClr val="B1B1B1"/>
            </a:solidFill>
            <a:prstDash val="solid"/>
            <a:round/>
            <a:headEnd len="med" w="med" type="oval"/>
            <a:tailEnd len="med" w="med" type="oval"/>
          </a:ln>
        </p:spPr>
      </p:cxnSp>
      <p:cxnSp>
        <p:nvCxnSpPr>
          <p:cNvPr id="1771" name="Google Shape;1771;p186"/>
          <p:cNvCxnSpPr>
            <a:endCxn id="1772" idx="2"/>
          </p:cNvCxnSpPr>
          <p:nvPr/>
        </p:nvCxnSpPr>
        <p:spPr>
          <a:xfrm>
            <a:off x="1651901" y="1669369"/>
            <a:ext cx="3313500" cy="0"/>
          </a:xfrm>
          <a:prstGeom prst="straightConnector1">
            <a:avLst/>
          </a:prstGeom>
          <a:noFill/>
          <a:ln cap="flat" cmpd="sng" w="19050">
            <a:solidFill>
              <a:srgbClr val="B1B1B1"/>
            </a:solidFill>
            <a:prstDash val="solid"/>
            <a:round/>
            <a:headEnd len="med" w="med" type="oval"/>
            <a:tailEnd len="med" w="med" type="oval"/>
          </a:ln>
        </p:spPr>
      </p:cxnSp>
      <p:sp>
        <p:nvSpPr>
          <p:cNvPr id="1773" name="Google Shape;1773;p186"/>
          <p:cNvSpPr txBox="1"/>
          <p:nvPr>
            <p:ph type="title"/>
          </p:nvPr>
        </p:nvSpPr>
        <p:spPr>
          <a:xfrm>
            <a:off x="366800" y="186350"/>
            <a:ext cx="6725400" cy="37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GB" sz="2300"/>
              <a:t>Planning prévisionnel </a:t>
            </a:r>
            <a:endParaRPr sz="2300"/>
          </a:p>
        </p:txBody>
      </p:sp>
      <p:sp>
        <p:nvSpPr>
          <p:cNvPr id="1774" name="Google Shape;1774;p186"/>
          <p:cNvSpPr/>
          <p:nvPr/>
        </p:nvSpPr>
        <p:spPr>
          <a:xfrm>
            <a:off x="7247175" y="3275127"/>
            <a:ext cx="250200" cy="247500"/>
          </a:xfrm>
          <a:prstGeom prst="ellipse">
            <a:avLst/>
          </a:prstGeom>
          <a:solidFill>
            <a:srgbClr val="5AB891"/>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775" name="Google Shape;1775;p186"/>
          <p:cNvSpPr/>
          <p:nvPr/>
        </p:nvSpPr>
        <p:spPr>
          <a:xfrm>
            <a:off x="7071975" y="3548979"/>
            <a:ext cx="600600" cy="145200"/>
          </a:xfrm>
          <a:prstGeom prst="roundRect">
            <a:avLst>
              <a:gd fmla="val 0" name="adj"/>
            </a:avLst>
          </a:prstGeom>
          <a:noFill/>
          <a:ln>
            <a:noFill/>
          </a:ln>
        </p:spPr>
        <p:txBody>
          <a:bodyPr anchorCtr="0" anchor="ctr"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1" i="0" lang="en-GB" sz="800" u="none" cap="none" strike="noStrike">
                <a:solidFill>
                  <a:schemeClr val="dk2"/>
                </a:solidFill>
                <a:latin typeface="Montserrat"/>
                <a:ea typeface="Montserrat"/>
                <a:cs typeface="Montserrat"/>
                <a:sym typeface="Montserrat"/>
              </a:rPr>
              <a:t>Exercice</a:t>
            </a:r>
            <a:endParaRPr b="1" i="0" sz="800" u="none" cap="none" strike="noStrike">
              <a:solidFill>
                <a:schemeClr val="dk2"/>
              </a:solidFill>
              <a:latin typeface="Montserrat"/>
              <a:ea typeface="Montserrat"/>
              <a:cs typeface="Montserrat"/>
              <a:sym typeface="Montserrat"/>
            </a:endParaRPr>
          </a:p>
        </p:txBody>
      </p:sp>
      <p:sp>
        <p:nvSpPr>
          <p:cNvPr id="1776" name="Google Shape;1776;p186"/>
          <p:cNvSpPr txBox="1"/>
          <p:nvPr/>
        </p:nvSpPr>
        <p:spPr>
          <a:xfrm>
            <a:off x="8194337" y="3353602"/>
            <a:ext cx="861900" cy="379500"/>
          </a:xfrm>
          <a:prstGeom prst="rect">
            <a:avLst/>
          </a:prstGeom>
          <a:no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800" u="none" cap="none" strike="noStrike">
                <a:solidFill>
                  <a:schemeClr val="dk2"/>
                </a:solidFill>
                <a:latin typeface="Montserrat"/>
                <a:ea typeface="Montserrat"/>
                <a:cs typeface="Montserrat"/>
                <a:sym typeface="Montserrat"/>
              </a:rPr>
              <a:t>Retour d’expérience</a:t>
            </a:r>
            <a:endParaRPr b="1" i="0" sz="800" u="none" cap="none" strike="noStrike">
              <a:solidFill>
                <a:schemeClr val="dk2"/>
              </a:solidFill>
              <a:latin typeface="Montserrat"/>
              <a:ea typeface="Montserrat"/>
              <a:cs typeface="Montserrat"/>
              <a:sym typeface="Montserrat"/>
            </a:endParaRPr>
          </a:p>
        </p:txBody>
      </p:sp>
      <p:sp>
        <p:nvSpPr>
          <p:cNvPr id="1777" name="Google Shape;1777;p186"/>
          <p:cNvSpPr txBox="1"/>
          <p:nvPr/>
        </p:nvSpPr>
        <p:spPr>
          <a:xfrm>
            <a:off x="1215575" y="741813"/>
            <a:ext cx="828000" cy="216000"/>
          </a:xfrm>
          <a:prstGeom prst="rect">
            <a:avLst/>
          </a:prstGeom>
          <a:solidFill>
            <a:srgbClr val="5AB891"/>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S1</a:t>
            </a:r>
            <a:endParaRPr b="1" i="0" sz="700" u="none" cap="none" strike="noStrike">
              <a:solidFill>
                <a:schemeClr val="lt1"/>
              </a:solidFill>
              <a:latin typeface="Montserrat"/>
              <a:ea typeface="Montserrat"/>
              <a:cs typeface="Montserrat"/>
              <a:sym typeface="Montserrat"/>
            </a:endParaRPr>
          </a:p>
        </p:txBody>
      </p:sp>
      <p:sp>
        <p:nvSpPr>
          <p:cNvPr id="1778" name="Google Shape;1778;p186"/>
          <p:cNvSpPr/>
          <p:nvPr/>
        </p:nvSpPr>
        <p:spPr>
          <a:xfrm>
            <a:off x="5261798" y="1547328"/>
            <a:ext cx="1181100" cy="247500"/>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l">
              <a:lnSpc>
                <a:spcPct val="100000"/>
              </a:lnSpc>
              <a:spcBef>
                <a:spcPts val="0"/>
              </a:spcBef>
              <a:spcAft>
                <a:spcPts val="0"/>
              </a:spcAft>
              <a:buClr>
                <a:srgbClr val="000000"/>
              </a:buClr>
              <a:buSzPts val="700"/>
              <a:buFont typeface="Arial"/>
              <a:buNone/>
            </a:pPr>
            <a:r>
              <a:rPr b="1" i="0" lang="en-GB" sz="800" u="none" cap="none" strike="noStrike">
                <a:solidFill>
                  <a:schemeClr val="dk2"/>
                </a:solidFill>
                <a:latin typeface="Montserrat"/>
                <a:ea typeface="Montserrat"/>
                <a:cs typeface="Montserrat"/>
                <a:sym typeface="Montserrat"/>
              </a:rPr>
              <a:t>Plan finalisé</a:t>
            </a:r>
            <a:endParaRPr b="1"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t/>
            </a:r>
            <a:endParaRPr b="0" i="0" sz="800" u="none" cap="none" strike="noStrike">
              <a:solidFill>
                <a:schemeClr val="dk2"/>
              </a:solidFill>
              <a:latin typeface="Montserrat"/>
              <a:ea typeface="Montserrat"/>
              <a:cs typeface="Montserrat"/>
              <a:sym typeface="Montserrat"/>
            </a:endParaRPr>
          </a:p>
        </p:txBody>
      </p:sp>
      <p:sp>
        <p:nvSpPr>
          <p:cNvPr id="1779" name="Google Shape;1779;p186"/>
          <p:cNvSpPr/>
          <p:nvPr/>
        </p:nvSpPr>
        <p:spPr>
          <a:xfrm>
            <a:off x="2531761" y="1554553"/>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80" name="Google Shape;1780;p186"/>
          <p:cNvSpPr/>
          <p:nvPr/>
        </p:nvSpPr>
        <p:spPr>
          <a:xfrm>
            <a:off x="2991332" y="1808402"/>
            <a:ext cx="711000" cy="247500"/>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Workshop</a:t>
            </a:r>
            <a:endParaRPr b="0"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t/>
            </a:r>
            <a:endParaRPr b="0" i="0" sz="800" u="none" cap="none" strike="noStrike">
              <a:solidFill>
                <a:schemeClr val="dk2"/>
              </a:solidFill>
              <a:latin typeface="Montserrat"/>
              <a:ea typeface="Montserrat"/>
              <a:cs typeface="Montserrat"/>
              <a:sym typeface="Montserrat"/>
            </a:endParaRPr>
          </a:p>
        </p:txBody>
      </p:sp>
      <p:sp>
        <p:nvSpPr>
          <p:cNvPr id="1781" name="Google Shape;1781;p186"/>
          <p:cNvSpPr/>
          <p:nvPr/>
        </p:nvSpPr>
        <p:spPr>
          <a:xfrm>
            <a:off x="2490823" y="1811140"/>
            <a:ext cx="332100" cy="247500"/>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V0</a:t>
            </a:r>
            <a:endParaRPr b="0" i="0" sz="800" u="none" cap="none" strike="noStrike">
              <a:solidFill>
                <a:schemeClr val="dk2"/>
              </a:solidFill>
              <a:latin typeface="Montserrat"/>
              <a:ea typeface="Montserrat"/>
              <a:cs typeface="Montserrat"/>
              <a:sym typeface="Montserrat"/>
            </a:endParaRPr>
          </a:p>
        </p:txBody>
      </p:sp>
      <p:sp>
        <p:nvSpPr>
          <p:cNvPr id="1772" name="Google Shape;1772;p186"/>
          <p:cNvSpPr/>
          <p:nvPr/>
        </p:nvSpPr>
        <p:spPr>
          <a:xfrm>
            <a:off x="4965401" y="1545619"/>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82" name="Google Shape;1782;p186"/>
          <p:cNvSpPr/>
          <p:nvPr/>
        </p:nvSpPr>
        <p:spPr>
          <a:xfrm>
            <a:off x="6404159" y="3541419"/>
            <a:ext cx="747600" cy="232500"/>
          </a:xfrm>
          <a:prstGeom prst="roundRect">
            <a:avLst>
              <a:gd fmla="val 0" name="adj"/>
            </a:avLst>
          </a:prstGeom>
          <a:solidFill>
            <a:srgbClr val="FFFFFF"/>
          </a:solidFill>
          <a:ln>
            <a:noFill/>
          </a:ln>
        </p:spPr>
        <p:txBody>
          <a:bodyPr anchorCtr="0" anchor="t" bIns="62200" lIns="62200" spcFirstLastPara="1" rIns="62200" wrap="square" tIns="62200">
            <a:noAutofit/>
          </a:bodyPr>
          <a:lstStyle/>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Chrono. </a:t>
            </a:r>
            <a:endParaRPr b="0"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t/>
            </a:r>
            <a:endParaRPr b="0" i="0" sz="800" u="none" cap="none" strike="noStrike">
              <a:solidFill>
                <a:schemeClr val="dk2"/>
              </a:solidFill>
              <a:latin typeface="Montserrat"/>
              <a:ea typeface="Montserrat"/>
              <a:cs typeface="Montserrat"/>
              <a:sym typeface="Montserrat"/>
            </a:endParaRPr>
          </a:p>
        </p:txBody>
      </p:sp>
      <p:sp>
        <p:nvSpPr>
          <p:cNvPr id="1783" name="Google Shape;1783;p186"/>
          <p:cNvSpPr/>
          <p:nvPr/>
        </p:nvSpPr>
        <p:spPr>
          <a:xfrm>
            <a:off x="6527611" y="3283814"/>
            <a:ext cx="250200" cy="247500"/>
          </a:xfrm>
          <a:prstGeom prst="ellipse">
            <a:avLst/>
          </a:prstGeom>
          <a:solidFill>
            <a:srgbClr val="5AB891"/>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784" name="Google Shape;1784;p186"/>
          <p:cNvSpPr/>
          <p:nvPr/>
        </p:nvSpPr>
        <p:spPr>
          <a:xfrm>
            <a:off x="5741987" y="3521415"/>
            <a:ext cx="662172" cy="281400"/>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3 synopsis </a:t>
            </a:r>
            <a:endParaRPr/>
          </a:p>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(1 validé)</a:t>
            </a:r>
            <a:endParaRPr b="0"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t/>
            </a:r>
            <a:endParaRPr b="0" i="0" sz="800" u="none" cap="none" strike="noStrike">
              <a:solidFill>
                <a:schemeClr val="dk2"/>
              </a:solidFill>
              <a:latin typeface="Montserrat"/>
              <a:ea typeface="Montserrat"/>
              <a:cs typeface="Montserrat"/>
              <a:sym typeface="Montserrat"/>
            </a:endParaRPr>
          </a:p>
        </p:txBody>
      </p:sp>
      <p:cxnSp>
        <p:nvCxnSpPr>
          <p:cNvPr id="1785" name="Google Shape;1785;p186"/>
          <p:cNvCxnSpPr/>
          <p:nvPr/>
        </p:nvCxnSpPr>
        <p:spPr>
          <a:xfrm>
            <a:off x="5254340" y="2563299"/>
            <a:ext cx="723027" cy="0"/>
          </a:xfrm>
          <a:prstGeom prst="straightConnector1">
            <a:avLst/>
          </a:prstGeom>
          <a:noFill/>
          <a:ln cap="flat" cmpd="sng" w="19050">
            <a:solidFill>
              <a:srgbClr val="B1B1B1"/>
            </a:solidFill>
            <a:prstDash val="solid"/>
            <a:round/>
            <a:headEnd len="med" w="med" type="oval"/>
            <a:tailEnd len="med" w="med" type="oval"/>
          </a:ln>
        </p:spPr>
      </p:cxnSp>
      <p:sp>
        <p:nvSpPr>
          <p:cNvPr id="1786" name="Google Shape;1786;p186"/>
          <p:cNvSpPr/>
          <p:nvPr/>
        </p:nvSpPr>
        <p:spPr>
          <a:xfrm>
            <a:off x="5852267" y="2434229"/>
            <a:ext cx="250200" cy="247500"/>
          </a:xfrm>
          <a:prstGeom prst="ellipse">
            <a:avLst/>
          </a:prstGeom>
          <a:solidFill>
            <a:srgbClr val="F8485E"/>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87" name="Google Shape;1787;p186"/>
          <p:cNvSpPr/>
          <p:nvPr/>
        </p:nvSpPr>
        <p:spPr>
          <a:xfrm>
            <a:off x="6112549" y="2428733"/>
            <a:ext cx="1166754" cy="301999"/>
          </a:xfrm>
          <a:prstGeom prst="roundRect">
            <a:avLst>
              <a:gd fmla="val 0" name="adj"/>
            </a:avLst>
          </a:prstGeom>
          <a:solidFill>
            <a:srgbClr val="FFFFFF"/>
          </a:solidFill>
          <a:ln>
            <a:noFill/>
          </a:ln>
        </p:spPr>
        <p:txBody>
          <a:bodyPr anchorCtr="0" anchor="ctr"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1" i="0" lang="en-GB" sz="800" u="none" cap="none" strike="noStrike">
                <a:solidFill>
                  <a:schemeClr val="dk2"/>
                </a:solidFill>
                <a:latin typeface="Montserrat"/>
                <a:ea typeface="Montserrat"/>
                <a:cs typeface="Montserrat"/>
                <a:sym typeface="Montserrat"/>
              </a:rPr>
              <a:t>Coaching et sensibilisation</a:t>
            </a:r>
            <a:endParaRPr b="1" i="0" sz="800" u="none" cap="none" strike="noStrike">
              <a:solidFill>
                <a:schemeClr val="dk2"/>
              </a:solidFill>
              <a:latin typeface="Montserrat"/>
              <a:ea typeface="Montserrat"/>
              <a:cs typeface="Montserrat"/>
              <a:sym typeface="Montserrat"/>
            </a:endParaRPr>
          </a:p>
        </p:txBody>
      </p:sp>
      <p:sp>
        <p:nvSpPr>
          <p:cNvPr id="1788" name="Google Shape;1788;p186"/>
          <p:cNvSpPr/>
          <p:nvPr/>
        </p:nvSpPr>
        <p:spPr>
          <a:xfrm>
            <a:off x="1522102" y="1786560"/>
            <a:ext cx="678807" cy="327739"/>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Entretiens </a:t>
            </a:r>
            <a:endParaRPr b="0" i="0" sz="800" u="none" cap="none" strike="noStrike">
              <a:solidFill>
                <a:schemeClr val="dk2"/>
              </a:solidFill>
              <a:latin typeface="Montserrat"/>
              <a:ea typeface="Montserrat"/>
              <a:cs typeface="Montserrat"/>
              <a:sym typeface="Montserrat"/>
            </a:endParaRPr>
          </a:p>
        </p:txBody>
      </p:sp>
      <p:sp>
        <p:nvSpPr>
          <p:cNvPr id="1770" name="Google Shape;1770;p186"/>
          <p:cNvSpPr/>
          <p:nvPr/>
        </p:nvSpPr>
        <p:spPr>
          <a:xfrm>
            <a:off x="8120100" y="3285464"/>
            <a:ext cx="250200" cy="247500"/>
          </a:xfrm>
          <a:prstGeom prst="ellipse">
            <a:avLst/>
          </a:prstGeom>
          <a:solidFill>
            <a:srgbClr val="5AB891"/>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69" name="Google Shape;1769;p186"/>
          <p:cNvSpPr/>
          <p:nvPr/>
        </p:nvSpPr>
        <p:spPr>
          <a:xfrm>
            <a:off x="5951087" y="3270229"/>
            <a:ext cx="250200" cy="247500"/>
          </a:xfrm>
          <a:prstGeom prst="ellipse">
            <a:avLst/>
          </a:prstGeom>
          <a:solidFill>
            <a:srgbClr val="5AB891"/>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89" name="Google Shape;1789;p186"/>
          <p:cNvSpPr/>
          <p:nvPr/>
        </p:nvSpPr>
        <p:spPr>
          <a:xfrm>
            <a:off x="3167529" y="1539060"/>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790" name="Google Shape;1790;p186"/>
          <p:cNvCxnSpPr/>
          <p:nvPr/>
        </p:nvCxnSpPr>
        <p:spPr>
          <a:xfrm flipH="1" rot="10800000">
            <a:off x="976749" y="4073521"/>
            <a:ext cx="8174400" cy="30000"/>
          </a:xfrm>
          <a:prstGeom prst="straightConnector1">
            <a:avLst/>
          </a:prstGeom>
          <a:noFill/>
          <a:ln cap="flat" cmpd="sng" w="9525">
            <a:solidFill>
              <a:schemeClr val="dk2"/>
            </a:solidFill>
            <a:prstDash val="dot"/>
            <a:round/>
            <a:headEnd len="sm" w="sm" type="none"/>
            <a:tailEnd len="sm" w="sm" type="none"/>
          </a:ln>
        </p:spPr>
      </p:cxnSp>
      <p:pic>
        <p:nvPicPr>
          <p:cNvPr descr="Related image" id="1791" name="Google Shape;1791;p186"/>
          <p:cNvPicPr preferRelativeResize="0"/>
          <p:nvPr/>
        </p:nvPicPr>
        <p:blipFill rotWithShape="1">
          <a:blip r:embed="rId3">
            <a:alphaModFix/>
          </a:blip>
          <a:srcRect b="0" l="0" r="0" t="0"/>
          <a:stretch/>
        </p:blipFill>
        <p:spPr>
          <a:xfrm>
            <a:off x="218421" y="2073427"/>
            <a:ext cx="379500" cy="379500"/>
          </a:xfrm>
          <a:prstGeom prst="rect">
            <a:avLst/>
          </a:prstGeom>
          <a:noFill/>
          <a:ln>
            <a:noFill/>
          </a:ln>
        </p:spPr>
      </p:pic>
      <p:cxnSp>
        <p:nvCxnSpPr>
          <p:cNvPr id="1792" name="Google Shape;1792;p186"/>
          <p:cNvCxnSpPr/>
          <p:nvPr/>
        </p:nvCxnSpPr>
        <p:spPr>
          <a:xfrm rot="10800000">
            <a:off x="976750" y="976975"/>
            <a:ext cx="0" cy="3617100"/>
          </a:xfrm>
          <a:prstGeom prst="straightConnector1">
            <a:avLst/>
          </a:prstGeom>
          <a:noFill/>
          <a:ln cap="flat" cmpd="sng" w="9525">
            <a:solidFill>
              <a:schemeClr val="dk2"/>
            </a:solidFill>
            <a:prstDash val="dot"/>
            <a:round/>
            <a:headEnd len="sm" w="sm" type="none"/>
            <a:tailEnd len="sm" w="sm" type="none"/>
          </a:ln>
        </p:spPr>
      </p:cxnSp>
      <p:sp>
        <p:nvSpPr>
          <p:cNvPr id="1793" name="Google Shape;1793;p186"/>
          <p:cNvSpPr txBox="1"/>
          <p:nvPr/>
        </p:nvSpPr>
        <p:spPr>
          <a:xfrm>
            <a:off x="2218931" y="741813"/>
            <a:ext cx="828000" cy="216000"/>
          </a:xfrm>
          <a:prstGeom prst="rect">
            <a:avLst/>
          </a:prstGeom>
          <a:solidFill>
            <a:srgbClr val="5AB891"/>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S2</a:t>
            </a:r>
            <a:endParaRPr b="1" i="0" sz="700" u="none" cap="none" strike="noStrike">
              <a:solidFill>
                <a:schemeClr val="lt1"/>
              </a:solidFill>
              <a:latin typeface="Montserrat"/>
              <a:ea typeface="Montserrat"/>
              <a:cs typeface="Montserrat"/>
              <a:sym typeface="Montserrat"/>
            </a:endParaRPr>
          </a:p>
        </p:txBody>
      </p:sp>
      <p:sp>
        <p:nvSpPr>
          <p:cNvPr id="1794" name="Google Shape;1794;p186"/>
          <p:cNvSpPr txBox="1"/>
          <p:nvPr/>
        </p:nvSpPr>
        <p:spPr>
          <a:xfrm>
            <a:off x="3222287" y="741813"/>
            <a:ext cx="828000" cy="216000"/>
          </a:xfrm>
          <a:prstGeom prst="rect">
            <a:avLst/>
          </a:prstGeom>
          <a:solidFill>
            <a:srgbClr val="5AB891"/>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S3</a:t>
            </a:r>
            <a:endParaRPr b="1" i="0" sz="700" u="none" cap="none" strike="noStrike">
              <a:solidFill>
                <a:schemeClr val="lt1"/>
              </a:solidFill>
              <a:latin typeface="Montserrat"/>
              <a:ea typeface="Montserrat"/>
              <a:cs typeface="Montserrat"/>
              <a:sym typeface="Montserrat"/>
            </a:endParaRPr>
          </a:p>
        </p:txBody>
      </p:sp>
      <p:sp>
        <p:nvSpPr>
          <p:cNvPr id="1795" name="Google Shape;1795;p186"/>
          <p:cNvSpPr txBox="1"/>
          <p:nvPr/>
        </p:nvSpPr>
        <p:spPr>
          <a:xfrm>
            <a:off x="4225643" y="741813"/>
            <a:ext cx="828000" cy="216000"/>
          </a:xfrm>
          <a:prstGeom prst="rect">
            <a:avLst/>
          </a:prstGeom>
          <a:solidFill>
            <a:srgbClr val="5AB891"/>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S4</a:t>
            </a:r>
            <a:endParaRPr b="1" i="0" sz="700" u="none" cap="none" strike="noStrike">
              <a:solidFill>
                <a:schemeClr val="lt1"/>
              </a:solidFill>
              <a:latin typeface="Montserrat"/>
              <a:ea typeface="Montserrat"/>
              <a:cs typeface="Montserrat"/>
              <a:sym typeface="Montserrat"/>
            </a:endParaRPr>
          </a:p>
        </p:txBody>
      </p:sp>
      <p:sp>
        <p:nvSpPr>
          <p:cNvPr id="1796" name="Google Shape;1796;p186"/>
          <p:cNvSpPr txBox="1"/>
          <p:nvPr/>
        </p:nvSpPr>
        <p:spPr>
          <a:xfrm>
            <a:off x="5229001" y="741813"/>
            <a:ext cx="828000" cy="216000"/>
          </a:xfrm>
          <a:prstGeom prst="rect">
            <a:avLst/>
          </a:prstGeom>
          <a:solidFill>
            <a:srgbClr val="5AB891"/>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S5</a:t>
            </a:r>
            <a:endParaRPr b="1" i="0" sz="700" u="none" cap="none" strike="noStrike">
              <a:solidFill>
                <a:schemeClr val="lt1"/>
              </a:solidFill>
              <a:latin typeface="Montserrat"/>
              <a:ea typeface="Montserrat"/>
              <a:cs typeface="Montserrat"/>
              <a:sym typeface="Montserrat"/>
            </a:endParaRPr>
          </a:p>
        </p:txBody>
      </p:sp>
      <p:sp>
        <p:nvSpPr>
          <p:cNvPr id="1797" name="Google Shape;1797;p186"/>
          <p:cNvSpPr txBox="1"/>
          <p:nvPr/>
        </p:nvSpPr>
        <p:spPr>
          <a:xfrm>
            <a:off x="7686953" y="732451"/>
            <a:ext cx="828000" cy="216000"/>
          </a:xfrm>
          <a:prstGeom prst="rect">
            <a:avLst/>
          </a:prstGeom>
          <a:solidFill>
            <a:srgbClr val="999999"/>
          </a:solidFill>
          <a:ln>
            <a:noFill/>
          </a:ln>
        </p:spPr>
        <p:txBody>
          <a:bodyPr anchorCtr="0" anchor="ctr" bIns="62200" lIns="62200" spcFirstLastPara="1" rIns="62200" wrap="square" tIns="62200">
            <a:noAutofit/>
          </a:bodyPr>
          <a:lstStyle/>
          <a:p>
            <a:pPr indent="0" lvl="0" marL="0" marR="0" rtl="0" algn="ctr">
              <a:lnSpc>
                <a:spcPct val="115000"/>
              </a:lnSpc>
              <a:spcBef>
                <a:spcPts val="0"/>
              </a:spcBef>
              <a:spcAft>
                <a:spcPts val="0"/>
              </a:spcAft>
              <a:buClr>
                <a:srgbClr val="000000"/>
              </a:buClr>
              <a:buSzPts val="700"/>
              <a:buFont typeface="Arial"/>
              <a:buNone/>
            </a:pPr>
            <a:r>
              <a:rPr b="1" i="0" lang="en-GB" sz="700" u="none" cap="none" strike="noStrike">
                <a:solidFill>
                  <a:schemeClr val="lt1"/>
                </a:solidFill>
                <a:latin typeface="Montserrat"/>
                <a:ea typeface="Montserrat"/>
                <a:cs typeface="Montserrat"/>
                <a:sym typeface="Montserrat"/>
              </a:rPr>
              <a:t>Sn</a:t>
            </a:r>
            <a:endParaRPr b="1" i="0" sz="700" u="none" cap="none" strike="noStrike">
              <a:solidFill>
                <a:schemeClr val="lt1"/>
              </a:solidFill>
              <a:latin typeface="Montserrat"/>
              <a:ea typeface="Montserrat"/>
              <a:cs typeface="Montserrat"/>
              <a:sym typeface="Montserrat"/>
            </a:endParaRPr>
          </a:p>
        </p:txBody>
      </p:sp>
      <p:cxnSp>
        <p:nvCxnSpPr>
          <p:cNvPr id="1798" name="Google Shape;1798;p186"/>
          <p:cNvCxnSpPr/>
          <p:nvPr/>
        </p:nvCxnSpPr>
        <p:spPr>
          <a:xfrm>
            <a:off x="6116727" y="840451"/>
            <a:ext cx="1510500" cy="10500"/>
          </a:xfrm>
          <a:prstGeom prst="straightConnector1">
            <a:avLst/>
          </a:prstGeom>
          <a:noFill/>
          <a:ln cap="flat" cmpd="sng" w="19050">
            <a:solidFill>
              <a:srgbClr val="B1B1B1"/>
            </a:solidFill>
            <a:prstDash val="dash"/>
            <a:round/>
            <a:headEnd len="med" w="med" type="oval"/>
            <a:tailEnd len="med" w="med" type="oval"/>
          </a:ln>
        </p:spPr>
      </p:cxnSp>
      <p:sp>
        <p:nvSpPr>
          <p:cNvPr id="1799" name="Google Shape;1799;p186"/>
          <p:cNvSpPr/>
          <p:nvPr/>
        </p:nvSpPr>
        <p:spPr>
          <a:xfrm>
            <a:off x="1749882" y="1557868"/>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800" name="Google Shape;1800;p186"/>
          <p:cNvSpPr/>
          <p:nvPr/>
        </p:nvSpPr>
        <p:spPr>
          <a:xfrm>
            <a:off x="3789428" y="1808402"/>
            <a:ext cx="332100" cy="247500"/>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V1</a:t>
            </a:r>
            <a:endParaRPr b="0" i="0" sz="800" u="none" cap="none" strike="noStrike">
              <a:solidFill>
                <a:schemeClr val="dk2"/>
              </a:solidFill>
              <a:latin typeface="Montserrat"/>
              <a:ea typeface="Montserrat"/>
              <a:cs typeface="Montserrat"/>
              <a:sym typeface="Montserrat"/>
            </a:endParaRPr>
          </a:p>
        </p:txBody>
      </p:sp>
      <p:sp>
        <p:nvSpPr>
          <p:cNvPr id="1801" name="Google Shape;1801;p186"/>
          <p:cNvSpPr/>
          <p:nvPr/>
        </p:nvSpPr>
        <p:spPr>
          <a:xfrm>
            <a:off x="3830378" y="1532046"/>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802" name="Google Shape;1802;p186"/>
          <p:cNvSpPr/>
          <p:nvPr/>
        </p:nvSpPr>
        <p:spPr>
          <a:xfrm>
            <a:off x="4397889" y="1535057"/>
            <a:ext cx="250200" cy="247500"/>
          </a:xfrm>
          <a:prstGeom prst="ellipse">
            <a:avLst/>
          </a:prstGeom>
          <a:solidFill>
            <a:srgbClr val="4A8CCA"/>
          </a:solidFill>
          <a:ln>
            <a:noFill/>
          </a:ln>
        </p:spPr>
        <p:txBody>
          <a:bodyPr anchorCtr="0" anchor="ctr" bIns="62200" lIns="62200" spcFirstLastPara="1" rIns="62200" wrap="square" tIns="622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803" name="Google Shape;1803;p186"/>
          <p:cNvSpPr/>
          <p:nvPr/>
        </p:nvSpPr>
        <p:spPr>
          <a:xfrm>
            <a:off x="4050287" y="1805368"/>
            <a:ext cx="912547" cy="268059"/>
          </a:xfrm>
          <a:prstGeom prst="roundRect">
            <a:avLst>
              <a:gd fmla="val 0" name="adj"/>
            </a:avLst>
          </a:prstGeom>
          <a:noFill/>
          <a:ln>
            <a:noFill/>
          </a:ln>
        </p:spPr>
        <p:txBody>
          <a:bodyPr anchorCtr="0" anchor="t" bIns="62200" lIns="62200" spcFirstLastPara="1" rIns="62200" wrap="square" tIns="62200">
            <a:noAutofit/>
          </a:bodyPr>
          <a:lstStyle/>
          <a:p>
            <a:pPr indent="0" lvl="0" marL="0" marR="0" rtl="0" algn="ctr">
              <a:lnSpc>
                <a:spcPct val="100000"/>
              </a:lnSpc>
              <a:spcBef>
                <a:spcPts val="0"/>
              </a:spcBef>
              <a:spcAft>
                <a:spcPts val="0"/>
              </a:spcAft>
              <a:buClr>
                <a:srgbClr val="000000"/>
              </a:buClr>
              <a:buSzPts val="700"/>
              <a:buFont typeface="Arial"/>
              <a:buNone/>
            </a:pPr>
            <a:r>
              <a:rPr b="0" i="0" lang="en-GB" sz="800" u="none" cap="none" strike="noStrike">
                <a:solidFill>
                  <a:schemeClr val="dk2"/>
                </a:solidFill>
                <a:latin typeface="Montserrat"/>
                <a:ea typeface="Montserrat"/>
                <a:cs typeface="Montserrat"/>
                <a:sym typeface="Montserrat"/>
              </a:rPr>
              <a:t>Validation</a:t>
            </a:r>
            <a:endParaRPr b="0" i="0" sz="800" u="none" cap="none" strike="noStrike">
              <a:solidFill>
                <a:schemeClr val="dk2"/>
              </a:solidFill>
              <a:latin typeface="Montserrat"/>
              <a:ea typeface="Montserrat"/>
              <a:cs typeface="Montserrat"/>
              <a:sym typeface="Montserrat"/>
            </a:endParaRPr>
          </a:p>
        </p:txBody>
      </p:sp>
      <p:pic>
        <p:nvPicPr>
          <p:cNvPr id="1804" name="Google Shape;1804;p186"/>
          <p:cNvPicPr preferRelativeResize="0"/>
          <p:nvPr/>
        </p:nvPicPr>
        <p:blipFill rotWithShape="1">
          <a:blip r:embed="rId4">
            <a:alphaModFix/>
          </a:blip>
          <a:srcRect b="0" l="0" r="0" t="0"/>
          <a:stretch/>
        </p:blipFill>
        <p:spPr>
          <a:xfrm>
            <a:off x="-14458" y="2788024"/>
            <a:ext cx="855017" cy="171051"/>
          </a:xfrm>
          <a:prstGeom prst="rect">
            <a:avLst/>
          </a:prstGeom>
          <a:noFill/>
          <a:ln>
            <a:noFill/>
          </a:ln>
        </p:spPr>
      </p:pic>
      <p:sp>
        <p:nvSpPr>
          <p:cNvPr id="1805" name="Google Shape;1805;p186"/>
          <p:cNvSpPr/>
          <p:nvPr/>
        </p:nvSpPr>
        <p:spPr>
          <a:xfrm>
            <a:off x="1039050" y="2161322"/>
            <a:ext cx="7922880" cy="45719"/>
          </a:xfrm>
          <a:custGeom>
            <a:rect b="b" l="l" r="r" t="t"/>
            <a:pathLst>
              <a:path extrusionOk="0" h="21600" w="21600">
                <a:moveTo>
                  <a:pt x="0" y="0"/>
                </a:moveTo>
                <a:lnTo>
                  <a:pt x="21600" y="21600"/>
                </a:lnTo>
              </a:path>
            </a:pathLst>
          </a:custGeom>
          <a:noFill/>
          <a:ln cap="rnd" cmpd="sng" w="9525">
            <a:solidFill>
              <a:schemeClr val="accent1"/>
            </a:solidFill>
            <a:prstDash val="dot"/>
            <a:round/>
            <a:headEnd len="sm" w="sm" type="none"/>
            <a:tailEnd len="sm" w="sm" type="none"/>
          </a:ln>
        </p:spPr>
      </p:sp>
      <p:sp>
        <p:nvSpPr>
          <p:cNvPr id="1806" name="Google Shape;1806;p186"/>
          <p:cNvSpPr/>
          <p:nvPr/>
        </p:nvSpPr>
        <p:spPr>
          <a:xfrm>
            <a:off x="1039050" y="2959075"/>
            <a:ext cx="7922880" cy="45719"/>
          </a:xfrm>
          <a:custGeom>
            <a:rect b="b" l="l" r="r" t="t"/>
            <a:pathLst>
              <a:path extrusionOk="0" h="21600" w="21600">
                <a:moveTo>
                  <a:pt x="0" y="0"/>
                </a:moveTo>
                <a:lnTo>
                  <a:pt x="21600" y="21600"/>
                </a:lnTo>
              </a:path>
            </a:pathLst>
          </a:custGeom>
          <a:noFill/>
          <a:ln cap="rnd" cmpd="sng" w="9525">
            <a:solidFill>
              <a:schemeClr val="accent1"/>
            </a:solidFill>
            <a:prstDash val="dot"/>
            <a:round/>
            <a:headEnd len="sm" w="sm" type="none"/>
            <a:tailEnd len="sm" w="sm" type="none"/>
          </a:ln>
        </p:spPr>
      </p:sp>
      <p:sp>
        <p:nvSpPr>
          <p:cNvPr id="1807" name="Google Shape;1807;p186"/>
          <p:cNvSpPr/>
          <p:nvPr/>
        </p:nvSpPr>
        <p:spPr>
          <a:xfrm rot="-5400000">
            <a:off x="388545" y="1565479"/>
            <a:ext cx="790200" cy="307440"/>
          </a:xfrm>
          <a:prstGeom prst="roundRect">
            <a:avLst>
              <a:gd fmla="val 6176" name="adj"/>
            </a:avLst>
          </a:prstGeom>
          <a:noFill/>
          <a:ln>
            <a:noFill/>
          </a:ln>
        </p:spPr>
        <p:txBody>
          <a:bodyPr anchorCtr="0" anchor="ctr" bIns="62275" lIns="62275" spcFirstLastPara="1" rIns="62275" wrap="square" tIns="62275">
            <a:noAutofit/>
          </a:bodyPr>
          <a:lstStyle/>
          <a:p>
            <a:pPr indent="0" lvl="0" marL="0" marR="0" rtl="0" algn="ctr">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Plan de gestion de crise</a:t>
            </a:r>
            <a:endParaRPr b="0" i="0" sz="800" u="none" cap="none" strike="noStrike">
              <a:solidFill>
                <a:srgbClr val="000000"/>
              </a:solidFill>
              <a:latin typeface="Arial"/>
              <a:ea typeface="Arial"/>
              <a:cs typeface="Arial"/>
              <a:sym typeface="Arial"/>
            </a:endParaRPr>
          </a:p>
        </p:txBody>
      </p:sp>
      <p:sp>
        <p:nvSpPr>
          <p:cNvPr id="1808" name="Google Shape;1808;p186"/>
          <p:cNvSpPr/>
          <p:nvPr/>
        </p:nvSpPr>
        <p:spPr>
          <a:xfrm rot="-5400000">
            <a:off x="418099" y="3316480"/>
            <a:ext cx="844920" cy="226800"/>
          </a:xfrm>
          <a:prstGeom prst="roundRect">
            <a:avLst>
              <a:gd fmla="val 0" name="adj"/>
            </a:avLst>
          </a:prstGeom>
          <a:noFill/>
          <a:ln>
            <a:noFill/>
          </a:ln>
        </p:spPr>
        <p:txBody>
          <a:bodyPr anchorCtr="0" anchor="ctr" bIns="62275" lIns="62275" spcFirstLastPara="1" rIns="62275" wrap="square" tIns="62275">
            <a:noAutofit/>
          </a:bodyPr>
          <a:lstStyle/>
          <a:p>
            <a:pPr indent="0" lvl="0" marL="0" marR="0" rtl="0" algn="ctr">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Exercice</a:t>
            </a:r>
            <a:endParaRPr b="0" i="0" sz="800" u="none" cap="none" strike="noStrike">
              <a:solidFill>
                <a:srgbClr val="000000"/>
              </a:solidFill>
              <a:latin typeface="Arial"/>
              <a:ea typeface="Arial"/>
              <a:cs typeface="Arial"/>
              <a:sym typeface="Arial"/>
            </a:endParaRPr>
          </a:p>
        </p:txBody>
      </p:sp>
      <p:sp>
        <p:nvSpPr>
          <p:cNvPr id="1809" name="Google Shape;1809;p186"/>
          <p:cNvSpPr/>
          <p:nvPr/>
        </p:nvSpPr>
        <p:spPr>
          <a:xfrm rot="-5400000">
            <a:off x="455865" y="2390959"/>
            <a:ext cx="790920" cy="186840"/>
          </a:xfrm>
          <a:prstGeom prst="roundRect">
            <a:avLst>
              <a:gd fmla="val 0" name="adj"/>
            </a:avLst>
          </a:prstGeom>
          <a:noFill/>
          <a:ln>
            <a:noFill/>
          </a:ln>
        </p:spPr>
        <p:txBody>
          <a:bodyPr anchorCtr="0" anchor="ctr" bIns="62275" lIns="62275" spcFirstLastPara="1" rIns="62275" wrap="square" tIns="62275">
            <a:noAutofit/>
          </a:bodyPr>
          <a:lstStyle/>
          <a:p>
            <a:pPr indent="0" lvl="0" marL="0" marR="0" rtl="0" algn="ctr">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Coaching</a:t>
            </a:r>
            <a:endParaRPr b="0" i="0" sz="800" u="none" cap="none" strike="noStrike">
              <a:solidFill>
                <a:srgbClr val="000000"/>
              </a:solidFill>
              <a:latin typeface="Arial"/>
              <a:ea typeface="Arial"/>
              <a:cs typeface="Arial"/>
              <a:sym typeface="Arial"/>
            </a:endParaRPr>
          </a:p>
        </p:txBody>
      </p:sp>
      <p:sp>
        <p:nvSpPr>
          <p:cNvPr id="1810" name="Google Shape;1810;p186"/>
          <p:cNvSpPr/>
          <p:nvPr/>
        </p:nvSpPr>
        <p:spPr>
          <a:xfrm>
            <a:off x="5615853" y="3098800"/>
            <a:ext cx="3440384" cy="876300"/>
          </a:xfrm>
          <a:prstGeom prst="rect">
            <a:avLst/>
          </a:prstGeom>
          <a:solidFill>
            <a:srgbClr val="DDDDDD">
              <a:alpha val="43529"/>
            </a:srgbClr>
          </a:solidFill>
          <a:ln cap="flat" cmpd="sng" w="25400">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1" name="Google Shape;1811;p186"/>
          <p:cNvSpPr txBox="1"/>
          <p:nvPr/>
        </p:nvSpPr>
        <p:spPr>
          <a:xfrm>
            <a:off x="6652711" y="4028281"/>
            <a:ext cx="45910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B2B2B2"/>
                </a:solidFill>
                <a:latin typeface="Montserrat"/>
                <a:ea typeface="Montserrat"/>
                <a:cs typeface="Montserrat"/>
                <a:sym typeface="Montserrat"/>
              </a:rPr>
              <a:t>En option</a:t>
            </a:r>
            <a:endParaRPr b="0" i="0" sz="1400" u="none" cap="none" strike="noStrike">
              <a:solidFill>
                <a:srgbClr val="B2B2B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8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17" name="Google Shape;1817;p187"/>
          <p:cNvSpPr txBox="1"/>
          <p:nvPr>
            <p:ph type="title"/>
          </p:nvPr>
        </p:nvSpPr>
        <p:spPr>
          <a:xfrm>
            <a:off x="366800" y="186350"/>
            <a:ext cx="6725400" cy="37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GB" sz="2300"/>
              <a:t>Plan de charge</a:t>
            </a:r>
            <a:endParaRPr sz="2300"/>
          </a:p>
        </p:txBody>
      </p:sp>
      <p:graphicFrame>
        <p:nvGraphicFramePr>
          <p:cNvPr id="1818" name="Google Shape;1818;p187"/>
          <p:cNvGraphicFramePr/>
          <p:nvPr/>
        </p:nvGraphicFramePr>
        <p:xfrm>
          <a:off x="366799" y="773112"/>
          <a:ext cx="3000000" cy="3000000"/>
        </p:xfrm>
        <a:graphic>
          <a:graphicData uri="http://schemas.openxmlformats.org/drawingml/2006/table">
            <a:tbl>
              <a:tblPr>
                <a:noFill/>
                <a:tableStyleId>{51386648-0675-4A4E-B710-2187DF910D6E}</a:tableStyleId>
              </a:tblPr>
              <a:tblGrid>
                <a:gridCol w="5494550"/>
                <a:gridCol w="2695425"/>
              </a:tblGrid>
              <a:tr h="663275">
                <a:tc>
                  <a:txBody>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Total hors exercie</a:t>
                      </a:r>
                      <a:endParaRPr b="1" i="0" sz="1000" u="none" cap="none" strike="noStrike">
                        <a:solidFill>
                          <a:srgbClr val="FFFFFF"/>
                        </a:solidFill>
                        <a:latin typeface="Montserrat"/>
                        <a:ea typeface="Montserrat"/>
                        <a:cs typeface="Montserrat"/>
                        <a:sym typeface="Montserrat"/>
                      </a:endParaRPr>
                    </a:p>
                  </a:txBody>
                  <a:tcPr marT="8925" marB="0" marR="8925" marL="8925" anchor="ctr">
                    <a:lnL cap="flat" cmpd="sng" w="9525">
                      <a:solidFill>
                        <a:srgbClr val="BFBFBF"/>
                      </a:solidFill>
                      <a:prstDash val="solid"/>
                      <a:round/>
                      <a:headEnd len="sm" w="sm" type="none"/>
                      <a:tailEnd len="sm" w="sm" type="none"/>
                    </a:lnL>
                    <a:lnR cap="flat" cmpd="sng" w="12700">
                      <a:solidFill>
                        <a:srgbClr val="BCBCBC"/>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CBCBC"/>
                    </a:solidFill>
                  </a:tcPr>
                </a:tc>
                <a:tc>
                  <a:txBody>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Experts crise Cyber</a:t>
                      </a:r>
                      <a:endParaRPr/>
                    </a:p>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J/H</a:t>
                      </a:r>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CBCBC"/>
                    </a:solidFill>
                  </a:tcPr>
                </a:tc>
              </a:tr>
              <a:tr h="221100">
                <a:tc>
                  <a:txBody>
                    <a:bodyPr/>
                    <a:lstStyle/>
                    <a:p>
                      <a:pPr indent="0" lvl="0" marL="0" marR="0" rtl="0" algn="l">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Plan de gestion de crise</a:t>
                      </a:r>
                      <a:endParaRPr/>
                    </a:p>
                  </a:txBody>
                  <a:tcPr marT="8925" marB="0" marR="8925" marL="89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A8CCA"/>
                    </a:solidFill>
                  </a:tcPr>
                </a:tc>
                <a:tc>
                  <a:txBody>
                    <a:bodyPr/>
                    <a:lstStyle/>
                    <a:p>
                      <a:pPr indent="0" lvl="0" marL="0" marR="0" rtl="0" algn="l">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 </a:t>
                      </a:r>
                      <a:endParaRPr/>
                    </a:p>
                  </a:txBody>
                  <a:tcPr marT="8925" marB="0" marR="8925" marL="89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A8CCA"/>
                    </a:solidFill>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Workshop et comité</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6</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Elaboration du plan de gestion de crise</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7</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r>
              <a:tr h="21175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Elaboaration du plan de confiement</a:t>
                      </a:r>
                      <a:endParaRPr b="0" i="0" sz="1100" u="none" cap="none" strike="noStrike">
                        <a:solidFill>
                          <a:srgbClr val="000000"/>
                        </a:solidFill>
                        <a:latin typeface="Montserrat"/>
                        <a:ea typeface="Montserrat"/>
                        <a:cs typeface="Montserrat"/>
                        <a:sym typeface="Montserrat"/>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6</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1100">
                <a:tc>
                  <a:txBody>
                    <a:bodyPr/>
                    <a:lstStyle/>
                    <a:p>
                      <a:pPr indent="0" lvl="0" marL="0" marR="0" rtl="0" algn="l">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Coaching</a:t>
                      </a:r>
                      <a:endParaRPr/>
                    </a:p>
                  </a:txBody>
                  <a:tcPr marT="8925" marB="0" marR="8925" marL="89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solidFill>
                      <a:srgbClr val="F8485E"/>
                    </a:solidFill>
                  </a:tcPr>
                </a:tc>
                <a:tc>
                  <a:txBody>
                    <a:bodyPr/>
                    <a:lstStyle/>
                    <a:p>
                      <a:pPr indent="0" lvl="0" marL="0" marR="0" rtl="0" algn="ctr">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 </a:t>
                      </a:r>
                      <a:endParaRPr/>
                    </a:p>
                  </a:txBody>
                  <a:tcPr marT="8925" marB="0" marR="8925" marL="8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solidFill>
                      <a:srgbClr val="F8485E"/>
                    </a:solidFill>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Préparation des supports</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3</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Coaching "Pilotage de crise"</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2</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Coaching "Gestion opérationnelle de la Cyber crise"</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1</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9050">
                      <a:solidFill>
                        <a:schemeClr val="dk1"/>
                      </a:solidFill>
                      <a:prstDash val="solid"/>
                      <a:round/>
                      <a:headEnd len="sm" w="sm" type="none"/>
                      <a:tailEnd len="sm" w="sm" type="none"/>
                    </a:lnB>
                  </a:tcPr>
                </a:tc>
              </a:tr>
              <a:tr h="221100">
                <a:tc>
                  <a:txBody>
                    <a:bodyPr/>
                    <a:lstStyle/>
                    <a:p>
                      <a:pPr indent="0" lvl="0" marL="0" marR="0" rtl="0" algn="r">
                        <a:lnSpc>
                          <a:spcPct val="100000"/>
                        </a:lnSpc>
                        <a:spcBef>
                          <a:spcPts val="0"/>
                        </a:spcBef>
                        <a:spcAft>
                          <a:spcPts val="0"/>
                        </a:spcAft>
                        <a:buNone/>
                      </a:pPr>
                      <a:r>
                        <a:rPr b="1" i="0" lang="en-GB" sz="1100" u="none" cap="none" strike="noStrike">
                          <a:solidFill>
                            <a:schemeClr val="dk1"/>
                          </a:solidFill>
                          <a:latin typeface="Montserrat"/>
                          <a:ea typeface="Montserrat"/>
                          <a:cs typeface="Montserrat"/>
                          <a:sym typeface="Montserrat"/>
                        </a:rPr>
                        <a:t>Total hors exercice</a:t>
                      </a:r>
                      <a:endParaRPr/>
                    </a:p>
                  </a:txBody>
                  <a:tcPr marT="8925" marB="0" marR="8925" marL="8925" anchor="b">
                    <a:lnL cap="flat" cmpd="sng" w="19050">
                      <a:solidFill>
                        <a:schemeClr val="dk1"/>
                      </a:solidFill>
                      <a:prstDash val="solid"/>
                      <a:round/>
                      <a:headEnd len="sm" w="sm" type="none"/>
                      <a:tailEnd len="sm" w="sm" type="none"/>
                    </a:lnL>
                    <a:lnR cap="flat" cmpd="sng" w="12700">
                      <a:solidFill>
                        <a:srgbClr val="BCBCBC"/>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i="0" lang="en-GB" sz="1100" u="none" cap="none" strike="noStrike">
                          <a:solidFill>
                            <a:schemeClr val="dk1"/>
                          </a:solidFill>
                          <a:latin typeface="Montserrat"/>
                          <a:ea typeface="Montserrat"/>
                          <a:cs typeface="Montserrat"/>
                          <a:sym typeface="Montserrat"/>
                        </a:rPr>
                        <a:t>25</a:t>
                      </a:r>
                      <a:endParaRPr/>
                    </a:p>
                  </a:txBody>
                  <a:tcPr marT="8925" marB="0" marR="8925" marL="8925" anchor="ctr">
                    <a:lnL cap="flat" cmpd="sng" w="12700">
                      <a:solidFill>
                        <a:srgbClr val="BCBCBC"/>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21100">
                <a:tc>
                  <a:txBody>
                    <a:bodyPr/>
                    <a:lstStyle/>
                    <a:p>
                      <a:pPr indent="0" lvl="0" marL="0" marR="0" rtl="0" algn="l">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Exercice (en option)</a:t>
                      </a:r>
                      <a:endParaRPr/>
                    </a:p>
                  </a:txBody>
                  <a:tcPr marT="8925" marB="0" marR="8925" marL="89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AB891"/>
                    </a:solidFill>
                  </a:tcPr>
                </a:tc>
                <a:tc>
                  <a:txBody>
                    <a:bodyPr/>
                    <a:lstStyle/>
                    <a:p>
                      <a:pPr indent="0" lvl="0" marL="0" marR="0" rtl="0" algn="ctr">
                        <a:lnSpc>
                          <a:spcPct val="100000"/>
                        </a:lnSpc>
                        <a:spcBef>
                          <a:spcPts val="0"/>
                        </a:spcBef>
                        <a:spcAft>
                          <a:spcPts val="0"/>
                        </a:spcAft>
                        <a:buNone/>
                      </a:pPr>
                      <a:r>
                        <a:rPr b="1" i="0" lang="en-GB" sz="1100" u="none" cap="none" strike="noStrike">
                          <a:solidFill>
                            <a:srgbClr val="FFFFFF"/>
                          </a:solidFill>
                          <a:latin typeface="Montserrat"/>
                          <a:ea typeface="Montserrat"/>
                          <a:cs typeface="Montserrat"/>
                          <a:sym typeface="Montserrat"/>
                        </a:rPr>
                        <a:t> </a:t>
                      </a:r>
                      <a:endParaRPr/>
                    </a:p>
                  </a:txBody>
                  <a:tcPr marT="8925" marB="0" marR="8925" marL="8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AB891"/>
                    </a:solidFill>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Construction et préparation de l’exercice</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6</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CBCBC"/>
                      </a:solidFill>
                      <a:prstDash val="solid"/>
                      <a:round/>
                      <a:headEnd len="sm" w="sm" type="none"/>
                      <a:tailEnd len="sm" w="sm" type="none"/>
                    </a:lnB>
                  </a:tcPr>
                </a:tc>
              </a:tr>
              <a:tr h="2211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Animation &amp; observation</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3</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2700">
                      <a:solidFill>
                        <a:srgbClr val="BCBCBC"/>
                      </a:solidFill>
                      <a:prstDash val="solid"/>
                      <a:round/>
                      <a:headEnd len="sm" w="sm" type="none"/>
                      <a:tailEnd len="sm" w="sm" type="none"/>
                    </a:lnB>
                  </a:tcPr>
                </a:tc>
              </a:tr>
              <a:tr h="2349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Retour d’expérience et amélioration</a:t>
                      </a:r>
                      <a:endParaRPr/>
                    </a:p>
                  </a:txBody>
                  <a:tcPr marT="8925" marB="0" marR="8925" marL="8925" anchor="b">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GB" sz="1100" u="none" cap="none" strike="noStrike">
                          <a:solidFill>
                            <a:srgbClr val="000000"/>
                          </a:solidFill>
                          <a:latin typeface="Montserrat"/>
                          <a:ea typeface="Montserrat"/>
                          <a:cs typeface="Montserrat"/>
                          <a:sym typeface="Montserrat"/>
                        </a:rPr>
                        <a:t>3</a:t>
                      </a:r>
                      <a:endParaRPr b="0" i="0" sz="1100" u="none" cap="none" strike="noStrike">
                        <a:solidFill>
                          <a:srgbClr val="000000"/>
                        </a:solidFill>
                        <a:latin typeface="Montserrat"/>
                        <a:ea typeface="Montserrat"/>
                        <a:cs typeface="Montserrat"/>
                        <a:sym typeface="Montserrat"/>
                      </a:endParaRPr>
                    </a:p>
                  </a:txBody>
                  <a:tcPr marT="8925" marB="0" marR="8925" marL="8925" anchor="ctr">
                    <a:lnL cap="flat" cmpd="sng" w="12700">
                      <a:solidFill>
                        <a:srgbClr val="BCBCBC"/>
                      </a:solidFill>
                      <a:prstDash val="solid"/>
                      <a:round/>
                      <a:headEnd len="sm" w="sm" type="none"/>
                      <a:tailEnd len="sm" w="sm" type="none"/>
                    </a:lnL>
                    <a:lnR cap="flat" cmpd="sng" w="12700">
                      <a:solidFill>
                        <a:srgbClr val="BCBCBC"/>
                      </a:solidFill>
                      <a:prstDash val="solid"/>
                      <a:round/>
                      <a:headEnd len="sm" w="sm" type="none"/>
                      <a:tailEnd len="sm" w="sm" type="none"/>
                    </a:lnR>
                    <a:lnT cap="flat" cmpd="sng" w="12700">
                      <a:solidFill>
                        <a:srgbClr val="BCBCBC"/>
                      </a:solidFill>
                      <a:prstDash val="solid"/>
                      <a:round/>
                      <a:headEnd len="sm" w="sm" type="none"/>
                      <a:tailEnd len="sm" w="sm" type="none"/>
                    </a:lnT>
                    <a:lnB cap="flat" cmpd="sng" w="19050">
                      <a:solidFill>
                        <a:schemeClr val="dk1"/>
                      </a:solidFill>
                      <a:prstDash val="solid"/>
                      <a:round/>
                      <a:headEnd len="sm" w="sm" type="none"/>
                      <a:tailEnd len="sm" w="sm" type="none"/>
                    </a:lnB>
                  </a:tcPr>
                </a:tc>
              </a:tr>
              <a:tr h="256975">
                <a:tc>
                  <a:txBody>
                    <a:bodyPr/>
                    <a:lstStyle/>
                    <a:p>
                      <a:pPr indent="0" lvl="0" marL="0" marR="0" rtl="0" algn="r">
                        <a:lnSpc>
                          <a:spcPct val="100000"/>
                        </a:lnSpc>
                        <a:spcBef>
                          <a:spcPts val="0"/>
                        </a:spcBef>
                        <a:spcAft>
                          <a:spcPts val="0"/>
                        </a:spcAft>
                        <a:buNone/>
                      </a:pPr>
                      <a:r>
                        <a:rPr b="1" i="0" lang="en-GB" sz="1100" u="none" cap="none" strike="noStrike">
                          <a:solidFill>
                            <a:srgbClr val="000000"/>
                          </a:solidFill>
                          <a:latin typeface="Montserrat"/>
                          <a:ea typeface="Montserrat"/>
                          <a:cs typeface="Montserrat"/>
                          <a:sym typeface="Montserrat"/>
                        </a:rPr>
                        <a:t>Total</a:t>
                      </a:r>
                      <a:endParaRPr/>
                    </a:p>
                  </a:txBody>
                  <a:tcPr marT="8925" marB="0" marR="8925" marL="8925" anchor="b">
                    <a:lnL cap="flat" cmpd="sng" w="19050">
                      <a:solidFill>
                        <a:schemeClr val="dk1"/>
                      </a:solidFill>
                      <a:prstDash val="solid"/>
                      <a:round/>
                      <a:headEnd len="sm" w="sm" type="none"/>
                      <a:tailEnd len="sm" w="sm" type="none"/>
                    </a:lnL>
                    <a:lnR cap="flat" cmpd="sng" w="12700">
                      <a:solidFill>
                        <a:srgbClr val="BCBCBC"/>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GB" sz="1100" u="none" cap="none" strike="noStrike">
                          <a:solidFill>
                            <a:srgbClr val="000000"/>
                          </a:solidFill>
                          <a:latin typeface="Montserrat"/>
                          <a:ea typeface="Montserrat"/>
                          <a:cs typeface="Montserrat"/>
                          <a:sym typeface="Montserrat"/>
                        </a:rPr>
                        <a:t>37</a:t>
                      </a:r>
                      <a:endParaRPr/>
                    </a:p>
                  </a:txBody>
                  <a:tcPr marT="8925" marB="0" marR="8925" marL="8925" anchor="ctr">
                    <a:lnL cap="flat" cmpd="sng" w="12700">
                      <a:solidFill>
                        <a:srgbClr val="BCBCBC"/>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8"/>
          <p:cNvSpPr/>
          <p:nvPr/>
        </p:nvSpPr>
        <p:spPr>
          <a:xfrm>
            <a:off x="1277280" y="1105920"/>
            <a:ext cx="7865280" cy="1575360"/>
          </a:xfrm>
          <a:prstGeom prst="rect">
            <a:avLst/>
          </a:prstGeom>
          <a:solidFill>
            <a:srgbClr val="D7E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88"/>
          <p:cNvSpPr/>
          <p:nvPr/>
        </p:nvSpPr>
        <p:spPr>
          <a:xfrm>
            <a:off x="0" y="1102680"/>
            <a:ext cx="1275480" cy="157536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5" name="Google Shape;1825;p188"/>
          <p:cNvPicPr preferRelativeResize="0"/>
          <p:nvPr/>
        </p:nvPicPr>
        <p:blipFill rotWithShape="1">
          <a:blip r:embed="rId3">
            <a:alphaModFix/>
          </a:blip>
          <a:srcRect b="81" l="0" r="0" t="81"/>
          <a:stretch/>
        </p:blipFill>
        <p:spPr>
          <a:xfrm>
            <a:off x="537840" y="1158840"/>
            <a:ext cx="1465200" cy="1462680"/>
          </a:xfrm>
          <a:prstGeom prst="rect">
            <a:avLst/>
          </a:prstGeom>
          <a:noFill/>
          <a:ln>
            <a:noFill/>
          </a:ln>
        </p:spPr>
      </p:pic>
      <p:sp>
        <p:nvSpPr>
          <p:cNvPr id="1826" name="Google Shape;1826;p188"/>
          <p:cNvSpPr/>
          <p:nvPr/>
        </p:nvSpPr>
        <p:spPr>
          <a:xfrm>
            <a:off x="951840" y="2789603"/>
            <a:ext cx="2141280" cy="3830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000" u="none" cap="none" strike="noStrike">
                <a:solidFill>
                  <a:srgbClr val="F8485E"/>
                </a:solidFill>
                <a:latin typeface="Montserrat"/>
                <a:ea typeface="Montserrat"/>
                <a:cs typeface="Montserrat"/>
                <a:sym typeface="Montserrat"/>
              </a:rPr>
              <a:t>Kais STAMBOULI</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1000" u="none" cap="none" strike="noStrike">
                <a:solidFill>
                  <a:srgbClr val="F8485E"/>
                </a:solidFill>
                <a:latin typeface="Montserrat"/>
                <a:ea typeface="Montserrat"/>
                <a:cs typeface="Montserrat"/>
                <a:sym typeface="Montserrat"/>
              </a:rPr>
              <a:t>Expert PCA et gestion de crise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827" name="Google Shape;1827;p188"/>
          <p:cNvSpPr/>
          <p:nvPr/>
        </p:nvSpPr>
        <p:spPr>
          <a:xfrm>
            <a:off x="652320" y="3195456"/>
            <a:ext cx="2740320" cy="189998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Garant :</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la réalisation de la mission et de la relation client</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Du respect des engagements et de la qualité des livrables</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la définition du chronogramme et du synopsis volet cyber </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Expertise crise cyber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800" u="none" cap="none" strike="noStrike">
              <a:solidFill>
                <a:srgbClr val="595959"/>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En charge :</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la rédaction des livrables</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Du respect des engagements et de la qualité des livrables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+10 ans : PCA, crise, cyber</a:t>
            </a:r>
            <a:endParaRPr b="0" i="0" sz="8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pic>
        <p:nvPicPr>
          <p:cNvPr id="1828" name="Google Shape;1828;p188"/>
          <p:cNvPicPr preferRelativeResize="0"/>
          <p:nvPr/>
        </p:nvPicPr>
        <p:blipFill rotWithShape="1">
          <a:blip r:embed="rId3">
            <a:alphaModFix/>
          </a:blip>
          <a:srcRect b="81" l="0" r="0" t="81"/>
          <a:stretch/>
        </p:blipFill>
        <p:spPr>
          <a:xfrm>
            <a:off x="4572000" y="1153058"/>
            <a:ext cx="1465200" cy="1462680"/>
          </a:xfrm>
          <a:prstGeom prst="rect">
            <a:avLst/>
          </a:prstGeom>
          <a:noFill/>
          <a:ln>
            <a:noFill/>
          </a:ln>
        </p:spPr>
      </p:pic>
      <p:sp>
        <p:nvSpPr>
          <p:cNvPr id="1829" name="Google Shape;1829;p188"/>
          <p:cNvSpPr/>
          <p:nvPr/>
        </p:nvSpPr>
        <p:spPr>
          <a:xfrm>
            <a:off x="4799699" y="3195456"/>
            <a:ext cx="2740319" cy="17607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En charge :</a:t>
            </a:r>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l’expertise technique</a:t>
            </a:r>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la revue de la documentation</a:t>
            </a:r>
            <a:endParaRPr b="0" i="0" sz="800" u="none" cap="none" strike="noStrike">
              <a:solidFill>
                <a:srgbClr val="000000"/>
              </a:solidFill>
              <a:latin typeface="Arial"/>
              <a:ea typeface="Arial"/>
              <a:cs typeface="Arial"/>
              <a:sym typeface="Arial"/>
            </a:endParaRPr>
          </a:p>
          <a:p>
            <a:pPr indent="-277560" lvl="0" marL="457200" marR="0" rtl="0" algn="l">
              <a:lnSpc>
                <a:spcPct val="100000"/>
              </a:lnSpc>
              <a:spcBef>
                <a:spcPts val="0"/>
              </a:spcBef>
              <a:spcAft>
                <a:spcPts val="0"/>
              </a:spcAft>
              <a:buClr>
                <a:srgbClr val="595959"/>
              </a:buClr>
              <a:buSzPts val="800"/>
              <a:buFont typeface="Montserrat"/>
              <a:buChar char="-"/>
            </a:pPr>
            <a:r>
              <a:rPr b="0" i="0" lang="en-GB" sz="800" u="none" cap="none" strike="noStrike">
                <a:solidFill>
                  <a:srgbClr val="595959"/>
                </a:solidFill>
                <a:latin typeface="Montserrat"/>
                <a:ea typeface="Montserrat"/>
                <a:cs typeface="Montserrat"/>
                <a:sym typeface="Montserrat"/>
              </a:rPr>
              <a:t>De l’animation des workshops avec les équipes techniques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Profils: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800" u="none" cap="none" strike="noStrike">
                <a:solidFill>
                  <a:srgbClr val="595959"/>
                </a:solidFill>
                <a:latin typeface="Montserrat"/>
                <a:ea typeface="Montserrat"/>
                <a:cs typeface="Montserrat"/>
                <a:sym typeface="Montserrat"/>
              </a:rPr>
              <a:t>Experts continuité d’activité &amp; crise </a:t>
            </a:r>
            <a:endParaRPr b="0" i="0" sz="800" u="none" cap="none" strike="noStrike">
              <a:solidFill>
                <a:srgbClr val="000000"/>
              </a:solidFill>
              <a:latin typeface="Arial"/>
              <a:ea typeface="Arial"/>
              <a:cs typeface="Arial"/>
              <a:sym typeface="Arial"/>
            </a:endParaRPr>
          </a:p>
        </p:txBody>
      </p:sp>
      <p:pic>
        <p:nvPicPr>
          <p:cNvPr id="1830" name="Google Shape;1830;p188"/>
          <p:cNvPicPr preferRelativeResize="0"/>
          <p:nvPr/>
        </p:nvPicPr>
        <p:blipFill rotWithShape="1">
          <a:blip r:embed="rId4">
            <a:alphaModFix/>
          </a:blip>
          <a:srcRect b="91" l="0" r="0" t="81"/>
          <a:stretch/>
        </p:blipFill>
        <p:spPr>
          <a:xfrm>
            <a:off x="4645800" y="1226858"/>
            <a:ext cx="1317960" cy="1315800"/>
          </a:xfrm>
          <a:prstGeom prst="rect">
            <a:avLst/>
          </a:prstGeom>
          <a:noFill/>
          <a:ln>
            <a:noFill/>
          </a:ln>
        </p:spPr>
      </p:pic>
      <p:sp>
        <p:nvSpPr>
          <p:cNvPr id="1831" name="Google Shape;1831;p188"/>
          <p:cNvSpPr/>
          <p:nvPr/>
        </p:nvSpPr>
        <p:spPr>
          <a:xfrm>
            <a:off x="8675938" y="4976159"/>
            <a:ext cx="585360" cy="143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0" i="0" sz="1000" u="none" cap="none" strike="noStrike">
              <a:solidFill>
                <a:srgbClr val="000000"/>
              </a:solidFill>
              <a:latin typeface="Arial"/>
              <a:ea typeface="Arial"/>
              <a:cs typeface="Arial"/>
              <a:sym typeface="Arial"/>
            </a:endParaRPr>
          </a:p>
        </p:txBody>
      </p:sp>
      <p:sp>
        <p:nvSpPr>
          <p:cNvPr id="1832" name="Google Shape;1832;p188"/>
          <p:cNvSpPr/>
          <p:nvPr/>
        </p:nvSpPr>
        <p:spPr>
          <a:xfrm>
            <a:off x="524880" y="451080"/>
            <a:ext cx="4425840" cy="5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800" u="none" cap="none" strike="noStrike">
                <a:solidFill>
                  <a:srgbClr val="F8485E"/>
                </a:solidFill>
                <a:latin typeface="Montserrat"/>
                <a:ea typeface="Montserrat"/>
                <a:cs typeface="Montserrat"/>
                <a:sym typeface="Montserrat"/>
              </a:rPr>
              <a:t>Equipe projet dédiée</a:t>
            </a:r>
            <a:endParaRPr b="0" i="0" sz="1800" u="none" cap="none" strike="noStrike">
              <a:solidFill>
                <a:srgbClr val="000000"/>
              </a:solidFill>
              <a:latin typeface="Arial"/>
              <a:ea typeface="Arial"/>
              <a:cs typeface="Arial"/>
              <a:sym typeface="Arial"/>
            </a:endParaRPr>
          </a:p>
        </p:txBody>
      </p:sp>
      <p:sp>
        <p:nvSpPr>
          <p:cNvPr id="1833" name="Google Shape;1833;p188"/>
          <p:cNvSpPr/>
          <p:nvPr/>
        </p:nvSpPr>
        <p:spPr>
          <a:xfrm>
            <a:off x="4800060" y="2763360"/>
            <a:ext cx="1954080" cy="3830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000" u="none" cap="none" strike="noStrike">
                <a:solidFill>
                  <a:srgbClr val="F8485E"/>
                </a:solidFill>
                <a:latin typeface="Montserrat"/>
                <a:ea typeface="Montserrat"/>
                <a:cs typeface="Montserrat"/>
                <a:sym typeface="Montserrat"/>
              </a:rPr>
              <a:t>Équipe d’experts en appui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pic>
        <p:nvPicPr>
          <p:cNvPr id="1834" name="Google Shape;1834;p188"/>
          <p:cNvPicPr preferRelativeResize="0"/>
          <p:nvPr/>
        </p:nvPicPr>
        <p:blipFill rotWithShape="1">
          <a:blip r:embed="rId5">
            <a:alphaModFix/>
          </a:blip>
          <a:srcRect b="0" l="0" r="0" t="0"/>
          <a:stretch/>
        </p:blipFill>
        <p:spPr>
          <a:xfrm>
            <a:off x="4723200" y="1308938"/>
            <a:ext cx="1162800" cy="1161000"/>
          </a:xfrm>
          <a:prstGeom prst="rect">
            <a:avLst/>
          </a:prstGeom>
          <a:noFill/>
          <a:ln>
            <a:noFill/>
          </a:ln>
        </p:spPr>
      </p:pic>
      <p:sp>
        <p:nvSpPr>
          <p:cNvPr id="1835" name="Google Shape;1835;p188"/>
          <p:cNvSpPr/>
          <p:nvPr/>
        </p:nvSpPr>
        <p:spPr>
          <a:xfrm>
            <a:off x="595845" y="1214494"/>
            <a:ext cx="1346200" cy="1341380"/>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74"/>
          <p:cNvSpPr txBox="1"/>
          <p:nvPr>
            <p:ph type="title"/>
          </p:nvPr>
        </p:nvSpPr>
        <p:spPr>
          <a:xfrm>
            <a:off x="943125" y="574200"/>
            <a:ext cx="2694900" cy="3997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GB" sz="3600"/>
              <a:t>agenda.</a:t>
            </a:r>
            <a:endParaRPr sz="3600"/>
          </a:p>
        </p:txBody>
      </p:sp>
      <p:sp>
        <p:nvSpPr>
          <p:cNvPr id="1565" name="Google Shape;1565;p174"/>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GB"/>
              <a:t>Contexte du projet</a:t>
            </a:r>
            <a:endParaRPr b="1"/>
          </a:p>
          <a:p>
            <a:pPr indent="-317500" lvl="0" marL="457200" rtl="0" algn="l">
              <a:lnSpc>
                <a:spcPct val="150000"/>
              </a:lnSpc>
              <a:spcBef>
                <a:spcPts val="0"/>
              </a:spcBef>
              <a:spcAft>
                <a:spcPts val="0"/>
              </a:spcAft>
              <a:buSzPts val="1400"/>
              <a:buAutoNum type="arabicPeriod"/>
            </a:pPr>
            <a:r>
              <a:rPr lang="en-GB"/>
              <a:t>Méthodologie</a:t>
            </a:r>
            <a:endParaRPr b="1"/>
          </a:p>
          <a:p>
            <a:pPr indent="-317500" lvl="0" marL="457200" rtl="0" algn="l">
              <a:lnSpc>
                <a:spcPct val="150000"/>
              </a:lnSpc>
              <a:spcBef>
                <a:spcPts val="0"/>
              </a:spcBef>
              <a:spcAft>
                <a:spcPts val="0"/>
              </a:spcAft>
              <a:buSzPts val="1400"/>
              <a:buAutoNum type="arabicPeriod"/>
            </a:pPr>
            <a:r>
              <a:rPr lang="en-GB"/>
              <a:t>Conduite du projet</a:t>
            </a:r>
            <a:endParaRPr/>
          </a:p>
        </p:txBody>
      </p:sp>
      <p:sp>
        <p:nvSpPr>
          <p:cNvPr id="1566" name="Google Shape;1566;p174"/>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7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5000"/>
              <a:buNone/>
            </a:pPr>
            <a:r>
              <a:rPr lang="en-GB"/>
              <a:t>1</a:t>
            </a:r>
            <a:endParaRPr/>
          </a:p>
        </p:txBody>
      </p:sp>
      <p:sp>
        <p:nvSpPr>
          <p:cNvPr id="1572" name="Google Shape;1572;p175"/>
          <p:cNvSpPr txBox="1"/>
          <p:nvPr>
            <p:ph idx="2" type="title"/>
          </p:nvPr>
        </p:nvSpPr>
        <p:spPr>
          <a:xfrm>
            <a:off x="2885850" y="1436475"/>
            <a:ext cx="3660600" cy="113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a:t>Contexte du projet.</a:t>
            </a:r>
            <a:endParaRPr/>
          </a:p>
        </p:txBody>
      </p:sp>
      <p:sp>
        <p:nvSpPr>
          <p:cNvPr id="1573" name="Google Shape;1573;p175"/>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7" name="Shape 1577"/>
        <p:cNvGrpSpPr/>
        <p:nvPr/>
      </p:nvGrpSpPr>
      <p:grpSpPr>
        <a:xfrm>
          <a:off x="0" y="0"/>
          <a:ext cx="0" cy="0"/>
          <a:chOff x="0" y="0"/>
          <a:chExt cx="0" cy="0"/>
        </a:xfrm>
      </p:grpSpPr>
      <p:sp>
        <p:nvSpPr>
          <p:cNvPr id="1578" name="Google Shape;1578;p176"/>
          <p:cNvSpPr txBox="1"/>
          <p:nvPr/>
        </p:nvSpPr>
        <p:spPr>
          <a:xfrm>
            <a:off x="198300" y="1435100"/>
            <a:ext cx="4978800" cy="2728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2"/>
                </a:solidFill>
                <a:latin typeface="Montserrat"/>
                <a:ea typeface="Montserrat"/>
                <a:cs typeface="Montserrat"/>
                <a:sym typeface="Montserrat"/>
              </a:rPr>
              <a:t>Dans la continuité de la précédente prestation, </a:t>
            </a:r>
            <a:r>
              <a:rPr b="0" i="0" lang="en-GB" sz="1200" u="none" cap="none" strike="noStrike">
                <a:solidFill>
                  <a:schemeClr val="dk2"/>
                </a:solidFill>
                <a:latin typeface="Montserrat ExtraBold"/>
                <a:ea typeface="Montserrat ExtraBold"/>
                <a:cs typeface="Montserrat ExtraBold"/>
                <a:sym typeface="Montserrat ExtraBold"/>
              </a:rPr>
              <a:t>la CNAM </a:t>
            </a:r>
            <a:r>
              <a:rPr b="0" i="0" lang="en-GB" sz="1200" u="none" cap="none" strike="noStrike">
                <a:solidFill>
                  <a:schemeClr val="dk2"/>
                </a:solidFill>
                <a:latin typeface="Montserrat"/>
                <a:ea typeface="Montserrat"/>
                <a:cs typeface="Montserrat"/>
                <a:sym typeface="Montserrat"/>
              </a:rPr>
              <a:t>souhaite être accompagné dans la mise en place de leur stratégie de gestion de crise cyber, comportant trois phases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a:p>
            <a:pPr indent="-303120" lvl="0" marL="457200" marR="0" rtl="0" algn="l">
              <a:lnSpc>
                <a:spcPct val="100000"/>
              </a:lnSpc>
              <a:spcBef>
                <a:spcPts val="0"/>
              </a:spcBef>
              <a:spcAft>
                <a:spcPts val="0"/>
              </a:spcAft>
              <a:buClr>
                <a:srgbClr val="000000"/>
              </a:buClr>
              <a:buSzPts val="1200"/>
              <a:buFont typeface="Arial"/>
              <a:buAutoNum type="arabicPeriod"/>
            </a:pPr>
            <a:r>
              <a:rPr b="0" i="0" lang="en-GB" sz="1200" u="none" cap="none" strike="noStrike">
                <a:solidFill>
                  <a:srgbClr val="595959"/>
                </a:solidFill>
                <a:latin typeface="Montserrat"/>
                <a:ea typeface="Montserrat"/>
                <a:cs typeface="Montserrat"/>
                <a:sym typeface="Montserrat"/>
              </a:rPr>
              <a:t>Rédaction de son </a:t>
            </a:r>
            <a:r>
              <a:rPr b="0" i="0" lang="en-GB" sz="1200" u="none" cap="none" strike="noStrike">
                <a:solidFill>
                  <a:schemeClr val="accent1"/>
                </a:solidFill>
                <a:latin typeface="Montserrat ExtraBold"/>
                <a:ea typeface="Montserrat ExtraBold"/>
                <a:cs typeface="Montserrat ExtraBold"/>
                <a:sym typeface="Montserrat ExtraBold"/>
              </a:rPr>
              <a:t>Plan</a:t>
            </a:r>
            <a:r>
              <a:rPr b="0" i="0" lang="en-GB" sz="1200" u="none" cap="none" strike="noStrike">
                <a:solidFill>
                  <a:srgbClr val="595959"/>
                </a:solidFill>
                <a:latin typeface="Montserrat"/>
                <a:ea typeface="Montserrat"/>
                <a:cs typeface="Montserrat"/>
                <a:sym typeface="Montserrat"/>
              </a:rPr>
              <a:t> </a:t>
            </a:r>
            <a:r>
              <a:rPr b="0" i="0" lang="en-GB" sz="1200" u="none" cap="none" strike="noStrike">
                <a:solidFill>
                  <a:schemeClr val="accent1"/>
                </a:solidFill>
                <a:latin typeface="Montserrat ExtraBold"/>
                <a:ea typeface="Montserrat ExtraBold"/>
                <a:cs typeface="Montserrat ExtraBold"/>
                <a:sym typeface="Montserrat ExtraBold"/>
              </a:rPr>
              <a:t>de gestion de crise décisionnelle et opérationnelle </a:t>
            </a:r>
            <a:r>
              <a:rPr b="0" i="0" lang="en-GB" sz="1200" u="none" cap="none" strike="noStrike">
                <a:solidFill>
                  <a:schemeClr val="dk2"/>
                </a:solidFill>
                <a:latin typeface="Montserrat"/>
                <a:ea typeface="Montserrat"/>
                <a:cs typeface="Montserrat"/>
                <a:sym typeface="Montserrat"/>
              </a:rPr>
              <a:t>incluant les protocoles de déclenchement, et l’organisation de la cellule de crise, avec un mode d’utilisation aussi simple de déploiement que de mise en œuvre en cas de crise cyber, et </a:t>
            </a:r>
            <a:r>
              <a:rPr b="0" i="0" lang="en-GB" sz="1200" u="none" cap="none" strike="noStrike">
                <a:solidFill>
                  <a:schemeClr val="accent1"/>
                </a:solidFill>
                <a:latin typeface="Montserrat ExtraBold"/>
                <a:ea typeface="Montserrat ExtraBold"/>
                <a:cs typeface="Montserrat ExtraBold"/>
                <a:sym typeface="Montserrat ExtraBold"/>
              </a:rPr>
              <a:t>notamment un plan de confinement</a:t>
            </a:r>
            <a:r>
              <a:rPr b="0" i="0" lang="en-GB" sz="1200" u="none" cap="none" strike="noStrike">
                <a:solidFill>
                  <a:srgbClr val="595959"/>
                </a:solidFill>
                <a:latin typeface="Montserrat"/>
                <a:ea typeface="Montserrat"/>
                <a:cs typeface="Montserrat"/>
                <a:sym typeface="Montserrat"/>
              </a:rPr>
              <a:t>. </a:t>
            </a:r>
            <a:endParaRPr b="0" i="0" sz="1200" u="none" cap="none" strike="noStrike">
              <a:solidFill>
                <a:srgbClr val="000000"/>
              </a:solidFill>
              <a:latin typeface="Arial"/>
              <a:ea typeface="Arial"/>
              <a:cs typeface="Arial"/>
              <a:sym typeface="Arial"/>
            </a:endParaRPr>
          </a:p>
          <a:p>
            <a:pPr indent="-15240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AutoNum type="arabicPeriod"/>
            </a:pPr>
            <a:r>
              <a:rPr b="0" i="0" lang="en-GB" sz="1200" u="none" cap="none" strike="noStrike">
                <a:solidFill>
                  <a:schemeClr val="dk2"/>
                </a:solidFill>
                <a:latin typeface="Montserrat"/>
                <a:ea typeface="Montserrat"/>
                <a:cs typeface="Montserrat"/>
                <a:sym typeface="Montserrat"/>
              </a:rPr>
              <a:t>La mise en place d’une</a:t>
            </a:r>
            <a:r>
              <a:rPr b="0" i="0" lang="en-GB" sz="1200" u="none" cap="none" strike="noStrike">
                <a:solidFill>
                  <a:schemeClr val="accent1"/>
                </a:solidFill>
                <a:latin typeface="Montserrat ExtraBold"/>
                <a:ea typeface="Montserrat ExtraBold"/>
                <a:cs typeface="Montserrat ExtraBold"/>
                <a:sym typeface="Montserrat ExtraBold"/>
              </a:rPr>
              <a:t> action de formation et de coaching dédiée à la gestion de crise cyber</a:t>
            </a:r>
            <a:r>
              <a:rPr b="0" i="0" lang="en-GB" sz="1200" u="none" cap="none" strike="noStrike">
                <a:solidFill>
                  <a:schemeClr val="dk2"/>
                </a:solidFill>
                <a:latin typeface="Montserrat"/>
                <a:ea typeface="Montserrat"/>
                <a:cs typeface="Montserrat"/>
                <a:sym typeface="Montserrat"/>
              </a:rPr>
              <a:t>,</a:t>
            </a:r>
            <a:endParaRPr b="0" i="0" sz="1200" u="none" cap="none" strike="noStrike">
              <a:solidFill>
                <a:schemeClr val="dk2"/>
              </a:solidFill>
              <a:latin typeface="Montserrat"/>
              <a:ea typeface="Montserrat"/>
              <a:cs typeface="Montserrat"/>
              <a:sym typeface="Montserrat"/>
            </a:endParaRPr>
          </a:p>
          <a:p>
            <a:pPr indent="-15240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a:p>
            <a:pPr indent="-15240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2"/>
              </a:buClr>
              <a:buSzPts val="1200"/>
              <a:buFont typeface="Montserrat"/>
              <a:buAutoNum type="arabicPeriod"/>
            </a:pPr>
            <a:r>
              <a:rPr b="0" i="0" lang="en-GB" sz="1200" u="none" cap="none" strike="noStrike">
                <a:solidFill>
                  <a:schemeClr val="dk2"/>
                </a:solidFill>
                <a:latin typeface="Montserrat"/>
                <a:ea typeface="Montserrat"/>
                <a:cs typeface="Montserrat"/>
                <a:sym typeface="Montserrat"/>
              </a:rPr>
              <a:t>La conception et l’animation d’un </a:t>
            </a:r>
            <a:r>
              <a:rPr b="0" i="0" lang="en-GB" sz="1200" u="none" cap="none" strike="noStrike">
                <a:solidFill>
                  <a:schemeClr val="accent1"/>
                </a:solidFill>
                <a:latin typeface="Montserrat ExtraBold"/>
                <a:ea typeface="Montserrat ExtraBold"/>
                <a:cs typeface="Montserrat ExtraBold"/>
                <a:sym typeface="Montserrat ExtraBold"/>
              </a:rPr>
              <a:t>exercice simulé de crise cyber</a:t>
            </a:r>
            <a:r>
              <a:rPr b="0" i="0" lang="en-GB" sz="1200" u="none" cap="none" strike="noStrike">
                <a:solidFill>
                  <a:schemeClr val="dk2"/>
                </a:solidFill>
                <a:latin typeface="Montserrat"/>
                <a:ea typeface="Montserrat"/>
                <a:cs typeface="Montserrat"/>
                <a:sym typeface="Montserrat"/>
              </a:rPr>
              <a:t> (en option).</a:t>
            </a:r>
            <a:endParaRPr/>
          </a:p>
          <a:p>
            <a:pPr indent="-228600" lvl="0" marL="457200" marR="0" rtl="0" algn="l">
              <a:lnSpc>
                <a:spcPct val="100000"/>
              </a:lnSpc>
              <a:spcBef>
                <a:spcPts val="0"/>
              </a:spcBef>
              <a:spcAft>
                <a:spcPts val="0"/>
              </a:spcAft>
              <a:buClr>
                <a:schemeClr val="dk2"/>
              </a:buClr>
              <a:buSzPts val="1200"/>
              <a:buFont typeface="Montserrat"/>
              <a:buNone/>
            </a:pPr>
            <a:r>
              <a:t/>
            </a:r>
            <a:endParaRPr b="0" i="0" sz="1200" u="none" cap="none" strike="noStrike">
              <a:solidFill>
                <a:schemeClr val="dk2"/>
              </a:solidFill>
              <a:latin typeface="Montserrat"/>
              <a:ea typeface="Montserrat"/>
              <a:cs typeface="Montserrat"/>
              <a:sym typeface="Montserrat"/>
            </a:endParaRPr>
          </a:p>
          <a:p>
            <a:pPr indent="-15240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2"/>
              </a:buClr>
              <a:buSzPts val="1200"/>
              <a:buFont typeface="Montserrat"/>
              <a:buNone/>
            </a:pPr>
            <a:r>
              <a:t/>
            </a:r>
            <a:endParaRPr b="0" i="0" sz="12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p:txBody>
      </p:sp>
      <p:sp>
        <p:nvSpPr>
          <p:cNvPr id="1579" name="Google Shape;1579;p176"/>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80" name="Google Shape;1580;p176"/>
          <p:cNvSpPr txBox="1"/>
          <p:nvPr>
            <p:ph type="title"/>
          </p:nvPr>
        </p:nvSpPr>
        <p:spPr>
          <a:xfrm>
            <a:off x="526200" y="504900"/>
            <a:ext cx="4045800" cy="71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GB"/>
              <a:t>Vos besoins.</a:t>
            </a:r>
            <a:endParaRPr/>
          </a:p>
          <a:p>
            <a:pPr indent="0" lvl="0" marL="0" rtl="0" algn="l">
              <a:lnSpc>
                <a:spcPct val="100000"/>
              </a:lnSpc>
              <a:spcBef>
                <a:spcPts val="0"/>
              </a:spcBef>
              <a:spcAft>
                <a:spcPts val="0"/>
              </a:spcAft>
              <a:buSzPts val="2400"/>
              <a:buNone/>
            </a:pPr>
            <a:r>
              <a:rPr b="0" lang="en-GB" sz="1400">
                <a:solidFill>
                  <a:schemeClr val="dk2"/>
                </a:solidFill>
              </a:rPr>
              <a:t>Rappel du contexte &amp; objectifs</a:t>
            </a:r>
            <a:endParaRPr b="0" sz="1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7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86" name="Google Shape;1586;p177"/>
          <p:cNvSpPr txBox="1"/>
          <p:nvPr>
            <p:ph type="title"/>
          </p:nvPr>
        </p:nvSpPr>
        <p:spPr>
          <a:xfrm>
            <a:off x="328375" y="487875"/>
            <a:ext cx="5309700" cy="930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GB" sz="2400"/>
              <a:t>Vue d’ensemble de la démarche.</a:t>
            </a:r>
            <a:endParaRPr sz="2400">
              <a:solidFill>
                <a:srgbClr val="FCC354"/>
              </a:solidFill>
            </a:endParaRPr>
          </a:p>
        </p:txBody>
      </p:sp>
      <p:pic>
        <p:nvPicPr>
          <p:cNvPr id="1587" name="Google Shape;1587;p177"/>
          <p:cNvPicPr preferRelativeResize="0"/>
          <p:nvPr/>
        </p:nvPicPr>
        <p:blipFill rotWithShape="1">
          <a:blip r:embed="rId3">
            <a:alphaModFix/>
          </a:blip>
          <a:srcRect b="0" l="16522" r="1313" t="0"/>
          <a:stretch/>
        </p:blipFill>
        <p:spPr>
          <a:xfrm>
            <a:off x="0" y="1879350"/>
            <a:ext cx="9144003" cy="1568256"/>
          </a:xfrm>
          <a:prstGeom prst="rect">
            <a:avLst/>
          </a:prstGeom>
          <a:noFill/>
          <a:ln>
            <a:noFill/>
          </a:ln>
        </p:spPr>
      </p:pic>
      <p:grpSp>
        <p:nvGrpSpPr>
          <p:cNvPr id="1588" name="Google Shape;1588;p177"/>
          <p:cNvGrpSpPr/>
          <p:nvPr/>
        </p:nvGrpSpPr>
        <p:grpSpPr>
          <a:xfrm>
            <a:off x="895826" y="3002405"/>
            <a:ext cx="391761" cy="360000"/>
            <a:chOff x="231726" y="5614640"/>
            <a:chExt cx="391800" cy="360000"/>
          </a:xfrm>
        </p:grpSpPr>
        <p:sp>
          <p:nvSpPr>
            <p:cNvPr id="1589" name="Google Shape;1589;p177"/>
            <p:cNvSpPr/>
            <p:nvPr/>
          </p:nvSpPr>
          <p:spPr>
            <a:xfrm>
              <a:off x="231726" y="5614640"/>
              <a:ext cx="391800" cy="360000"/>
            </a:xfrm>
            <a:prstGeom prst="ellipse">
              <a:avLst/>
            </a:pr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0" name="Google Shape;1590;p177"/>
            <p:cNvSpPr/>
            <p:nvPr/>
          </p:nvSpPr>
          <p:spPr>
            <a:xfrm>
              <a:off x="354410" y="5720556"/>
              <a:ext cx="144000" cy="144000"/>
            </a:xfrm>
            <a:prstGeom prst="ellipse">
              <a:avLst/>
            </a:prstGeom>
            <a:solidFill>
              <a:srgbClr val="F8485E"/>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591" name="Google Shape;1591;p177"/>
          <p:cNvSpPr/>
          <p:nvPr/>
        </p:nvSpPr>
        <p:spPr>
          <a:xfrm>
            <a:off x="552309" y="1745384"/>
            <a:ext cx="1078800" cy="1069800"/>
          </a:xfrm>
          <a:prstGeom prst="ellipse">
            <a:avLst/>
          </a:prstGeom>
          <a:solidFill>
            <a:srgbClr val="4A8CCA"/>
          </a:solidFill>
          <a:ln cap="flat" cmpd="sng" w="28575">
            <a:solidFill>
              <a:srgbClr val="4A8CCA"/>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950" u="none" cap="none" strike="noStrike">
                <a:solidFill>
                  <a:schemeClr val="lt1"/>
                </a:solidFill>
                <a:latin typeface="Montserrat"/>
                <a:ea typeface="Montserrat"/>
                <a:cs typeface="Montserrat"/>
                <a:sym typeface="Montserrat"/>
              </a:rPr>
              <a:t>Plan de gestion de crise cyber </a:t>
            </a:r>
            <a:endParaRPr/>
          </a:p>
        </p:txBody>
      </p:sp>
      <p:grpSp>
        <p:nvGrpSpPr>
          <p:cNvPr id="1592" name="Google Shape;1592;p177"/>
          <p:cNvGrpSpPr/>
          <p:nvPr/>
        </p:nvGrpSpPr>
        <p:grpSpPr>
          <a:xfrm>
            <a:off x="8286026" y="2888705"/>
            <a:ext cx="391761" cy="360000"/>
            <a:chOff x="231726" y="5614640"/>
            <a:chExt cx="391800" cy="360000"/>
          </a:xfrm>
        </p:grpSpPr>
        <p:sp>
          <p:nvSpPr>
            <p:cNvPr id="1593" name="Google Shape;1593;p177"/>
            <p:cNvSpPr/>
            <p:nvPr/>
          </p:nvSpPr>
          <p:spPr>
            <a:xfrm>
              <a:off x="231726" y="5614640"/>
              <a:ext cx="391800" cy="360000"/>
            </a:xfrm>
            <a:prstGeom prst="ellipse">
              <a:avLst/>
            </a:pr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4" name="Google Shape;1594;p177"/>
            <p:cNvSpPr/>
            <p:nvPr/>
          </p:nvSpPr>
          <p:spPr>
            <a:xfrm>
              <a:off x="354410" y="5720556"/>
              <a:ext cx="144000" cy="144000"/>
            </a:xfrm>
            <a:prstGeom prst="ellipse">
              <a:avLst/>
            </a:prstGeom>
            <a:solidFill>
              <a:srgbClr val="F8485E"/>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595" name="Google Shape;1595;p177"/>
          <p:cNvGrpSpPr/>
          <p:nvPr/>
        </p:nvGrpSpPr>
        <p:grpSpPr>
          <a:xfrm>
            <a:off x="5826501" y="3002405"/>
            <a:ext cx="391761" cy="360000"/>
            <a:chOff x="231726" y="5614640"/>
            <a:chExt cx="391800" cy="360000"/>
          </a:xfrm>
        </p:grpSpPr>
        <p:sp>
          <p:nvSpPr>
            <p:cNvPr id="1596" name="Google Shape;1596;p177"/>
            <p:cNvSpPr/>
            <p:nvPr/>
          </p:nvSpPr>
          <p:spPr>
            <a:xfrm>
              <a:off x="231726" y="5614640"/>
              <a:ext cx="391800" cy="360000"/>
            </a:xfrm>
            <a:prstGeom prst="ellipse">
              <a:avLst/>
            </a:pr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7" name="Google Shape;1597;p177"/>
            <p:cNvSpPr/>
            <p:nvPr/>
          </p:nvSpPr>
          <p:spPr>
            <a:xfrm>
              <a:off x="354410" y="5720556"/>
              <a:ext cx="144000" cy="144000"/>
            </a:xfrm>
            <a:prstGeom prst="ellipse">
              <a:avLst/>
            </a:prstGeom>
            <a:solidFill>
              <a:srgbClr val="F8485E"/>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598" name="Google Shape;1598;p177"/>
          <p:cNvSpPr/>
          <p:nvPr/>
        </p:nvSpPr>
        <p:spPr>
          <a:xfrm>
            <a:off x="2915409" y="1745384"/>
            <a:ext cx="1078800" cy="1069800"/>
          </a:xfrm>
          <a:prstGeom prst="ellipse">
            <a:avLst/>
          </a:prstGeom>
          <a:solidFill>
            <a:schemeClr val="accent1"/>
          </a:solidFill>
          <a:ln cap="flat" cmpd="sng" w="28575">
            <a:solidFill>
              <a:srgbClr val="F8485E"/>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950" u="none" cap="none" strike="noStrike">
                <a:solidFill>
                  <a:schemeClr val="lt1"/>
                </a:solidFill>
                <a:latin typeface="Montserrat"/>
                <a:ea typeface="Montserrat"/>
                <a:cs typeface="Montserrat"/>
                <a:sym typeface="Montserrat"/>
              </a:rPr>
              <a:t>Coaching gestion de crise</a:t>
            </a:r>
            <a:endParaRPr b="1" i="0" sz="950" u="none" cap="none" strike="noStrike">
              <a:solidFill>
                <a:schemeClr val="lt1"/>
              </a:solidFill>
              <a:latin typeface="Montserrat"/>
              <a:ea typeface="Montserrat"/>
              <a:cs typeface="Montserrat"/>
              <a:sym typeface="Montserrat"/>
            </a:endParaRPr>
          </a:p>
        </p:txBody>
      </p:sp>
      <p:grpSp>
        <p:nvGrpSpPr>
          <p:cNvPr id="1599" name="Google Shape;1599;p177"/>
          <p:cNvGrpSpPr/>
          <p:nvPr/>
        </p:nvGrpSpPr>
        <p:grpSpPr>
          <a:xfrm>
            <a:off x="3258926" y="3002405"/>
            <a:ext cx="391761" cy="360000"/>
            <a:chOff x="231726" y="5614640"/>
            <a:chExt cx="391800" cy="360000"/>
          </a:xfrm>
        </p:grpSpPr>
        <p:sp>
          <p:nvSpPr>
            <p:cNvPr id="1600" name="Google Shape;1600;p177"/>
            <p:cNvSpPr/>
            <p:nvPr/>
          </p:nvSpPr>
          <p:spPr>
            <a:xfrm>
              <a:off x="231726" y="5614640"/>
              <a:ext cx="391800" cy="360000"/>
            </a:xfrm>
            <a:prstGeom prst="ellipse">
              <a:avLst/>
            </a:pr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01" name="Google Shape;1601;p177"/>
            <p:cNvSpPr/>
            <p:nvPr/>
          </p:nvSpPr>
          <p:spPr>
            <a:xfrm>
              <a:off x="354410" y="5720556"/>
              <a:ext cx="144000" cy="144000"/>
            </a:xfrm>
            <a:prstGeom prst="ellipse">
              <a:avLst/>
            </a:prstGeom>
            <a:solidFill>
              <a:srgbClr val="F8485E"/>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602" name="Google Shape;1602;p177"/>
          <p:cNvSpPr/>
          <p:nvPr/>
        </p:nvSpPr>
        <p:spPr>
          <a:xfrm>
            <a:off x="5482984" y="1745384"/>
            <a:ext cx="1078800" cy="1069800"/>
          </a:xfrm>
          <a:prstGeom prst="ellipse">
            <a:avLst/>
          </a:prstGeom>
          <a:solidFill>
            <a:srgbClr val="5AB891"/>
          </a:solidFill>
          <a:ln cap="flat" cmpd="sng" w="28575">
            <a:solidFill>
              <a:srgbClr val="5AB89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950" u="none" cap="none" strike="noStrike">
                <a:solidFill>
                  <a:schemeClr val="lt1"/>
                </a:solidFill>
                <a:latin typeface="Montserrat"/>
                <a:ea typeface="Montserrat"/>
                <a:cs typeface="Montserrat"/>
                <a:sym typeface="Montserrat"/>
              </a:rPr>
              <a:t>Exercice de crise cyber simulé</a:t>
            </a:r>
            <a:endParaRPr b="1" i="0" sz="950" u="none" cap="none" strike="noStrike">
              <a:solidFill>
                <a:schemeClr val="lt1"/>
              </a:solidFill>
              <a:latin typeface="Montserrat"/>
              <a:ea typeface="Montserrat"/>
              <a:cs typeface="Montserrat"/>
              <a:sym typeface="Montserrat"/>
            </a:endParaRPr>
          </a:p>
        </p:txBody>
      </p:sp>
      <p:sp>
        <p:nvSpPr>
          <p:cNvPr id="1603" name="Google Shape;1603;p177"/>
          <p:cNvSpPr/>
          <p:nvPr/>
        </p:nvSpPr>
        <p:spPr>
          <a:xfrm>
            <a:off x="5638075" y="3478326"/>
            <a:ext cx="768600" cy="2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2"/>
                </a:solidFill>
                <a:latin typeface="Montserrat"/>
                <a:ea typeface="Montserrat"/>
                <a:cs typeface="Montserrat"/>
                <a:sym typeface="Montserrat"/>
              </a:rPr>
              <a:t>Etape 3.</a:t>
            </a:r>
            <a:endParaRPr b="0" i="0" sz="1200" u="none" cap="none" strike="noStrike">
              <a:solidFill>
                <a:schemeClr val="dk2"/>
              </a:solidFill>
              <a:latin typeface="Montserrat"/>
              <a:ea typeface="Montserrat"/>
              <a:cs typeface="Montserrat"/>
              <a:sym typeface="Montserrat"/>
            </a:endParaRPr>
          </a:p>
        </p:txBody>
      </p:sp>
      <p:sp>
        <p:nvSpPr>
          <p:cNvPr id="1604" name="Google Shape;1604;p177"/>
          <p:cNvSpPr/>
          <p:nvPr/>
        </p:nvSpPr>
        <p:spPr>
          <a:xfrm>
            <a:off x="3070500" y="3478326"/>
            <a:ext cx="768600" cy="2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2"/>
                </a:solidFill>
                <a:latin typeface="Montserrat"/>
                <a:ea typeface="Montserrat"/>
                <a:cs typeface="Montserrat"/>
                <a:sym typeface="Montserrat"/>
              </a:rPr>
              <a:t>Etape 2.</a:t>
            </a:r>
            <a:endParaRPr b="0" i="0" sz="1200" u="none" cap="none" strike="noStrike">
              <a:solidFill>
                <a:schemeClr val="dk2"/>
              </a:solidFill>
              <a:latin typeface="Montserrat"/>
              <a:ea typeface="Montserrat"/>
              <a:cs typeface="Montserrat"/>
              <a:sym typeface="Montserrat"/>
            </a:endParaRPr>
          </a:p>
        </p:txBody>
      </p:sp>
      <p:sp>
        <p:nvSpPr>
          <p:cNvPr id="1605" name="Google Shape;1605;p177"/>
          <p:cNvSpPr/>
          <p:nvPr/>
        </p:nvSpPr>
        <p:spPr>
          <a:xfrm>
            <a:off x="707400" y="3478326"/>
            <a:ext cx="768600" cy="2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2"/>
                </a:solidFill>
                <a:latin typeface="Montserrat"/>
                <a:ea typeface="Montserrat"/>
                <a:cs typeface="Montserrat"/>
                <a:sym typeface="Montserrat"/>
              </a:rPr>
              <a:t>Etape 1.</a:t>
            </a:r>
            <a:endParaRPr b="0" i="0" sz="1200" u="none" cap="none" strike="noStrike">
              <a:solidFill>
                <a:schemeClr val="dk2"/>
              </a:solidFill>
              <a:latin typeface="Montserrat"/>
              <a:ea typeface="Montserrat"/>
              <a:cs typeface="Montserrat"/>
              <a:sym typeface="Montserrat"/>
            </a:endParaRPr>
          </a:p>
        </p:txBody>
      </p:sp>
      <p:pic>
        <p:nvPicPr>
          <p:cNvPr id="1606" name="Google Shape;1606;p177"/>
          <p:cNvPicPr preferRelativeResize="0"/>
          <p:nvPr/>
        </p:nvPicPr>
        <p:blipFill rotWithShape="1">
          <a:blip r:embed="rId4">
            <a:alphaModFix/>
          </a:blip>
          <a:srcRect b="0" l="0" r="0" t="0"/>
          <a:stretch/>
        </p:blipFill>
        <p:spPr>
          <a:xfrm>
            <a:off x="7860412" y="1745375"/>
            <a:ext cx="1068216" cy="1069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7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5000"/>
              <a:buNone/>
            </a:pPr>
            <a:r>
              <a:rPr lang="en-GB"/>
              <a:t>2</a:t>
            </a:r>
            <a:endParaRPr/>
          </a:p>
        </p:txBody>
      </p:sp>
      <p:sp>
        <p:nvSpPr>
          <p:cNvPr id="1612" name="Google Shape;1612;p178"/>
          <p:cNvSpPr txBox="1"/>
          <p:nvPr>
            <p:ph idx="2" type="title"/>
          </p:nvPr>
        </p:nvSpPr>
        <p:spPr>
          <a:xfrm>
            <a:off x="2885850" y="1436475"/>
            <a:ext cx="3660600" cy="113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a:t>Méthodologie.</a:t>
            </a:r>
            <a:endParaRPr/>
          </a:p>
        </p:txBody>
      </p:sp>
      <p:sp>
        <p:nvSpPr>
          <p:cNvPr id="1613" name="Google Shape;1613;p178"/>
          <p:cNvSpPr txBox="1"/>
          <p:nvPr>
            <p:ph idx="12" type="sldNum"/>
          </p:nvPr>
        </p:nvSpPr>
        <p:spPr>
          <a:xfrm>
            <a:off x="8556775" y="4861575"/>
            <a:ext cx="587100" cy="14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79"/>
          <p:cNvSpPr/>
          <p:nvPr/>
        </p:nvSpPr>
        <p:spPr>
          <a:xfrm>
            <a:off x="4559400" y="3996"/>
            <a:ext cx="4582800" cy="5141880"/>
          </a:xfrm>
          <a:prstGeom prst="rect">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79"/>
          <p:cNvGrpSpPr/>
          <p:nvPr/>
        </p:nvGrpSpPr>
        <p:grpSpPr>
          <a:xfrm>
            <a:off x="3731814" y="1076454"/>
            <a:ext cx="1654200" cy="133200"/>
            <a:chOff x="3744360" y="1145880"/>
            <a:chExt cx="1654200" cy="133200"/>
          </a:xfrm>
        </p:grpSpPr>
        <p:sp>
          <p:nvSpPr>
            <p:cNvPr id="1620" name="Google Shape;1620;p179"/>
            <p:cNvSpPr/>
            <p:nvPr/>
          </p:nvSpPr>
          <p:spPr>
            <a:xfrm>
              <a:off x="3744360" y="1145880"/>
              <a:ext cx="1654200" cy="133200"/>
            </a:xfrm>
            <a:prstGeom prst="rightArrow">
              <a:avLst>
                <a:gd fmla="val 50000" name="adj1"/>
                <a:gd fmla="val 50000" name="adj2"/>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79"/>
            <p:cNvSpPr/>
            <p:nvPr/>
          </p:nvSpPr>
          <p:spPr>
            <a:xfrm>
              <a:off x="4565160" y="1145880"/>
              <a:ext cx="83340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179"/>
          <p:cNvSpPr/>
          <p:nvPr/>
        </p:nvSpPr>
        <p:spPr>
          <a:xfrm>
            <a:off x="8556840" y="4861440"/>
            <a:ext cx="585360" cy="143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0" i="0" sz="1000" u="none" cap="none" strike="noStrike">
              <a:solidFill>
                <a:srgbClr val="000000"/>
              </a:solidFill>
              <a:latin typeface="Arial"/>
              <a:ea typeface="Arial"/>
              <a:cs typeface="Arial"/>
              <a:sym typeface="Arial"/>
            </a:endParaRPr>
          </a:p>
        </p:txBody>
      </p:sp>
      <p:sp>
        <p:nvSpPr>
          <p:cNvPr id="1623" name="Google Shape;1623;p179"/>
          <p:cNvSpPr/>
          <p:nvPr/>
        </p:nvSpPr>
        <p:spPr>
          <a:xfrm>
            <a:off x="291960" y="192960"/>
            <a:ext cx="4265640" cy="69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800" u="none" cap="none" strike="noStrike">
                <a:solidFill>
                  <a:srgbClr val="F8485E"/>
                </a:solidFill>
                <a:latin typeface="Montserrat"/>
                <a:ea typeface="Montserrat"/>
                <a:cs typeface="Montserrat"/>
                <a:sym typeface="Montserrat"/>
              </a:rPr>
              <a:t>Plan de gestion de crise cyber et plan de confinement.</a:t>
            </a:r>
            <a:endParaRPr b="0" i="0" sz="1800" u="none" cap="none" strike="noStrike">
              <a:solidFill>
                <a:srgbClr val="000000"/>
              </a:solidFill>
              <a:latin typeface="Arial"/>
              <a:ea typeface="Arial"/>
              <a:cs typeface="Arial"/>
              <a:sym typeface="Arial"/>
            </a:endParaRPr>
          </a:p>
        </p:txBody>
      </p:sp>
      <p:grpSp>
        <p:nvGrpSpPr>
          <p:cNvPr id="1624" name="Google Shape;1624;p179"/>
          <p:cNvGrpSpPr/>
          <p:nvPr/>
        </p:nvGrpSpPr>
        <p:grpSpPr>
          <a:xfrm>
            <a:off x="3744000" y="2577600"/>
            <a:ext cx="1654560" cy="133200"/>
            <a:chOff x="3744000" y="2577600"/>
            <a:chExt cx="1654560" cy="133200"/>
          </a:xfrm>
        </p:grpSpPr>
        <p:sp>
          <p:nvSpPr>
            <p:cNvPr id="1625" name="Google Shape;1625;p179"/>
            <p:cNvSpPr/>
            <p:nvPr/>
          </p:nvSpPr>
          <p:spPr>
            <a:xfrm>
              <a:off x="3744000" y="2577600"/>
              <a:ext cx="1654200" cy="133200"/>
            </a:xfrm>
            <a:prstGeom prst="rightArrow">
              <a:avLst>
                <a:gd fmla="val 50000" name="adj1"/>
                <a:gd fmla="val 50000" name="adj2"/>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79"/>
            <p:cNvSpPr/>
            <p:nvPr/>
          </p:nvSpPr>
          <p:spPr>
            <a:xfrm>
              <a:off x="4565160" y="2577600"/>
              <a:ext cx="83340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7" name="Google Shape;1627;p179"/>
          <p:cNvSpPr/>
          <p:nvPr/>
        </p:nvSpPr>
        <p:spPr>
          <a:xfrm>
            <a:off x="5310360" y="1915692"/>
            <a:ext cx="3833640" cy="222513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Analyse des impacts d’arrêt des activités </a:t>
            </a:r>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chemeClr val="lt1"/>
                </a:solidFill>
                <a:latin typeface="Montserrat"/>
                <a:ea typeface="Montserrat"/>
                <a:cs typeface="Montserrat"/>
                <a:sym typeface="Montserrat"/>
              </a:rPr>
              <a:t>Définition, échange sur le contenu de la matrice de seuil de crise selon les impacts</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Identification des rôles et responsabilités des acteurs de réponse à incidents cyber</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Arbre de décision et processus d’escalade en fonction de la gravité de l’incident cyber</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Organisation de crise et de réponse à incidents cyber</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Stratégie de communication de crise </a:t>
            </a:r>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Définition des stratégies de mise en sécurité</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Préparation des modes opératoires (fiche reflexes)</a:t>
            </a:r>
            <a:endParaRPr b="0" i="0" sz="900" u="none" cap="none" strike="noStrike">
              <a:solidFill>
                <a:srgbClr val="000000"/>
              </a:solidFill>
              <a:latin typeface="Arial"/>
              <a:ea typeface="Arial"/>
              <a:cs typeface="Arial"/>
              <a:sym typeface="Arial"/>
            </a:endParaRPr>
          </a:p>
        </p:txBody>
      </p:sp>
      <p:sp>
        <p:nvSpPr>
          <p:cNvPr id="1628" name="Google Shape;1628;p179"/>
          <p:cNvSpPr/>
          <p:nvPr/>
        </p:nvSpPr>
        <p:spPr>
          <a:xfrm>
            <a:off x="725400" y="913461"/>
            <a:ext cx="2671920" cy="45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Entretiens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Quand : à effectuer au plus tôt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Entretiens : ~6</a:t>
            </a:r>
            <a:endParaRPr b="0" i="0" sz="1000" u="none" cap="none" strike="noStrike">
              <a:solidFill>
                <a:srgbClr val="000000"/>
              </a:solidFill>
              <a:latin typeface="Arial"/>
              <a:ea typeface="Arial"/>
              <a:cs typeface="Arial"/>
              <a:sym typeface="Arial"/>
            </a:endParaRPr>
          </a:p>
        </p:txBody>
      </p:sp>
      <p:sp>
        <p:nvSpPr>
          <p:cNvPr id="1629" name="Google Shape;1629;p179"/>
          <p:cNvSpPr/>
          <p:nvPr/>
        </p:nvSpPr>
        <p:spPr>
          <a:xfrm>
            <a:off x="5310359" y="635388"/>
            <a:ext cx="3454499" cy="96660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DSI</a:t>
            </a:r>
            <a:endParaRPr b="0" i="0" sz="900" u="none" cap="none" strike="noStrike">
              <a:solidFill>
                <a:srgbClr val="FFFFFF"/>
              </a:solidFill>
              <a:latin typeface="Montserrat"/>
              <a:ea typeface="Montserrat"/>
              <a:cs typeface="Montserrat"/>
              <a:sym typeface="Montserrat"/>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Périmètre Infrastructures, réseaux et Production</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Périmètre Architecture </a:t>
            </a:r>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Périmètre Patrimoines applicatifs métiers</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RSSI / RPCA</a:t>
            </a:r>
            <a:endParaRPr b="0" i="0" sz="900" u="none" cap="none" strike="noStrike">
              <a:solidFill>
                <a:srgbClr val="000000"/>
              </a:solidFill>
              <a:latin typeface="Arial"/>
              <a:ea typeface="Arial"/>
              <a:cs typeface="Arial"/>
              <a:sym typeface="Arial"/>
            </a:endParaRPr>
          </a:p>
        </p:txBody>
      </p:sp>
      <p:sp>
        <p:nvSpPr>
          <p:cNvPr id="1630" name="Google Shape;1630;p179"/>
          <p:cNvSpPr/>
          <p:nvPr/>
        </p:nvSpPr>
        <p:spPr>
          <a:xfrm>
            <a:off x="725400" y="2272050"/>
            <a:ext cx="2822472" cy="9345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Workshop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 Thème : préparation des stratégies de gestion de crise, de confinement et des modes opératoires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Durée : 1h30 par workshop</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Workshops : ~6</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631" name="Google Shape;1631;p179"/>
          <p:cNvSpPr/>
          <p:nvPr/>
        </p:nvSpPr>
        <p:spPr>
          <a:xfrm>
            <a:off x="5300460" y="4170600"/>
            <a:ext cx="3833640" cy="966600"/>
          </a:xfrm>
          <a:prstGeom prst="rect">
            <a:avLst/>
          </a:prstGeom>
          <a:noFill/>
          <a:ln>
            <a:noFill/>
          </a:ln>
        </p:spPr>
        <p:txBody>
          <a:bodyPr anchorCtr="0" anchor="ctr" bIns="0" lIns="0" spcFirstLastPara="1" rIns="0" wrap="square" tIns="0">
            <a:noAutofit/>
          </a:bodyPr>
          <a:lstStyle/>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Organisation de crise et de réponse à incidents</a:t>
            </a:r>
            <a:endParaRPr b="0" i="0" sz="900" u="none" cap="none" strike="noStrike">
              <a:solidFill>
                <a:srgbClr val="000000"/>
              </a:solidFill>
              <a:latin typeface="Arial"/>
              <a:ea typeface="Arial"/>
              <a:cs typeface="Arial"/>
              <a:sym typeface="Arial"/>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Plan de confinement et de mise en sécurité</a:t>
            </a:r>
            <a:endParaRPr/>
          </a:p>
          <a:p>
            <a:pPr indent="-290160" lvl="0" marL="457200" marR="0" rtl="0" algn="l">
              <a:lnSpc>
                <a:spcPct val="150000"/>
              </a:lnSpc>
              <a:spcBef>
                <a:spcPts val="0"/>
              </a:spcBef>
              <a:spcAft>
                <a:spcPts val="0"/>
              </a:spcAft>
              <a:buClr>
                <a:srgbClr val="FFFFFF"/>
              </a:buClr>
              <a:buSzPts val="900"/>
              <a:buFont typeface="Montserrat"/>
              <a:buChar char="●"/>
            </a:pPr>
            <a:r>
              <a:rPr b="0" i="0" lang="en-GB" sz="900" u="none" cap="none" strike="noStrike">
                <a:solidFill>
                  <a:srgbClr val="FFFFFF"/>
                </a:solidFill>
                <a:latin typeface="Montserrat"/>
                <a:ea typeface="Montserrat"/>
                <a:cs typeface="Montserrat"/>
                <a:sym typeface="Montserrat"/>
              </a:rPr>
              <a:t>Plan de communication de crise</a:t>
            </a:r>
            <a:endParaRPr b="0" i="0" sz="900" u="none" cap="none" strike="noStrike">
              <a:solidFill>
                <a:srgbClr val="000000"/>
              </a:solidFill>
              <a:latin typeface="Arial"/>
              <a:ea typeface="Arial"/>
              <a:cs typeface="Arial"/>
              <a:sym typeface="Arial"/>
            </a:endParaRPr>
          </a:p>
        </p:txBody>
      </p:sp>
      <p:sp>
        <p:nvSpPr>
          <p:cNvPr id="1632" name="Google Shape;1632;p179"/>
          <p:cNvSpPr/>
          <p:nvPr/>
        </p:nvSpPr>
        <p:spPr>
          <a:xfrm>
            <a:off x="725400" y="4409640"/>
            <a:ext cx="2671920" cy="45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200" u="none" cap="none" strike="noStrike">
                <a:solidFill>
                  <a:srgbClr val="595959"/>
                </a:solidFill>
                <a:latin typeface="Montserrat"/>
                <a:ea typeface="Montserrat"/>
                <a:cs typeface="Montserrat"/>
                <a:sym typeface="Montserrat"/>
              </a:rPr>
              <a:t>Livraison Finale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000" u="none" cap="none" strike="noStrike">
                <a:solidFill>
                  <a:srgbClr val="595959"/>
                </a:solidFill>
                <a:latin typeface="Montserrat"/>
                <a:ea typeface="Montserrat"/>
                <a:cs typeface="Montserrat"/>
                <a:sym typeface="Montserrat"/>
              </a:rPr>
              <a:t>Après validation</a:t>
            </a:r>
            <a:r>
              <a:rPr b="1" i="0" lang="en-GB" sz="1200" u="none" cap="none" strike="noStrike">
                <a:solidFill>
                  <a:srgbClr val="595959"/>
                </a:solidFill>
                <a:latin typeface="Montserrat"/>
                <a:ea typeface="Montserrat"/>
                <a:cs typeface="Montserrat"/>
                <a:sym typeface="Montserrat"/>
              </a:rPr>
              <a:t> </a:t>
            </a:r>
            <a:endParaRPr b="0" i="0" sz="1200" u="none" cap="none" strike="noStrike">
              <a:solidFill>
                <a:srgbClr val="000000"/>
              </a:solidFill>
              <a:latin typeface="Arial"/>
              <a:ea typeface="Arial"/>
              <a:cs typeface="Arial"/>
              <a:sym typeface="Arial"/>
            </a:endParaRPr>
          </a:p>
        </p:txBody>
      </p:sp>
      <p:grpSp>
        <p:nvGrpSpPr>
          <p:cNvPr id="1633" name="Google Shape;1633;p179"/>
          <p:cNvGrpSpPr/>
          <p:nvPr/>
        </p:nvGrpSpPr>
        <p:grpSpPr>
          <a:xfrm>
            <a:off x="3717900" y="4587300"/>
            <a:ext cx="1654560" cy="133200"/>
            <a:chOff x="3744000" y="4190400"/>
            <a:chExt cx="1654560" cy="133200"/>
          </a:xfrm>
        </p:grpSpPr>
        <p:sp>
          <p:nvSpPr>
            <p:cNvPr id="1634" name="Google Shape;1634;p179"/>
            <p:cNvSpPr/>
            <p:nvPr/>
          </p:nvSpPr>
          <p:spPr>
            <a:xfrm>
              <a:off x="3744000" y="4190400"/>
              <a:ext cx="1654200" cy="133200"/>
            </a:xfrm>
            <a:prstGeom prst="rightArrow">
              <a:avLst>
                <a:gd fmla="val 50000" name="adj1"/>
                <a:gd fmla="val 50000" name="adj2"/>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79"/>
            <p:cNvSpPr/>
            <p:nvPr/>
          </p:nvSpPr>
          <p:spPr>
            <a:xfrm>
              <a:off x="4565160" y="4190400"/>
              <a:ext cx="833400" cy="1332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80"/>
          <p:cNvSpPr/>
          <p:nvPr/>
        </p:nvSpPr>
        <p:spPr>
          <a:xfrm>
            <a:off x="8556840" y="4861440"/>
            <a:ext cx="585360" cy="1432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0" i="0" sz="1000" u="none" cap="none" strike="noStrike">
              <a:solidFill>
                <a:srgbClr val="000000"/>
              </a:solidFill>
              <a:latin typeface="Arial"/>
              <a:ea typeface="Arial"/>
              <a:cs typeface="Arial"/>
              <a:sym typeface="Arial"/>
            </a:endParaRPr>
          </a:p>
        </p:txBody>
      </p:sp>
      <p:sp>
        <p:nvSpPr>
          <p:cNvPr id="1641" name="Google Shape;1641;p180"/>
          <p:cNvSpPr/>
          <p:nvPr/>
        </p:nvSpPr>
        <p:spPr>
          <a:xfrm>
            <a:off x="383400" y="265680"/>
            <a:ext cx="8202960" cy="65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800" u="none" cap="none" strike="noStrike">
                <a:solidFill>
                  <a:srgbClr val="F8485E"/>
                </a:solidFill>
                <a:latin typeface="Montserrat"/>
                <a:ea typeface="Montserrat"/>
                <a:cs typeface="Montserrat"/>
                <a:sym typeface="Montserrat"/>
              </a:rPr>
              <a:t>Plan de gestion de crise cyber et plan de confinement.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dk2"/>
                </a:solidFill>
                <a:latin typeface="Montserrat"/>
                <a:ea typeface="Montserrat"/>
                <a:cs typeface="Montserrat"/>
                <a:sym typeface="Montserrat"/>
              </a:rPr>
              <a:t>Livrable et RACI</a:t>
            </a:r>
            <a:br>
              <a:rPr b="0" i="0" lang="en-GB" sz="14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
        <p:nvSpPr>
          <p:cNvPr id="1642" name="Google Shape;1642;p180"/>
          <p:cNvSpPr/>
          <p:nvPr/>
        </p:nvSpPr>
        <p:spPr>
          <a:xfrm>
            <a:off x="2439360" y="1534680"/>
            <a:ext cx="2244960" cy="448200"/>
          </a:xfrm>
          <a:prstGeom prst="homePlate">
            <a:avLst>
              <a:gd fmla="val 50000" name="adj"/>
            </a:avLst>
          </a:prstGeom>
          <a:solidFill>
            <a:srgbClr val="4A8CC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Workshop</a:t>
            </a:r>
            <a:endParaRPr b="0" i="0" sz="1000" u="none" cap="none" strike="noStrike">
              <a:solidFill>
                <a:srgbClr val="000000"/>
              </a:solidFill>
              <a:latin typeface="Arial"/>
              <a:ea typeface="Arial"/>
              <a:cs typeface="Arial"/>
              <a:sym typeface="Arial"/>
            </a:endParaRPr>
          </a:p>
        </p:txBody>
      </p:sp>
      <p:sp>
        <p:nvSpPr>
          <p:cNvPr id="1643" name="Google Shape;1643;p180"/>
          <p:cNvSpPr/>
          <p:nvPr/>
        </p:nvSpPr>
        <p:spPr>
          <a:xfrm>
            <a:off x="95040" y="1534680"/>
            <a:ext cx="2244960" cy="448200"/>
          </a:xfrm>
          <a:prstGeom prst="homePlate">
            <a:avLst>
              <a:gd fmla="val 50000" name="adj"/>
            </a:avLst>
          </a:prstGeom>
          <a:solidFill>
            <a:srgbClr val="4A8CC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Procédure V1</a:t>
            </a:r>
            <a:endParaRPr b="0" i="0" sz="1000" u="none" cap="none" strike="noStrike">
              <a:solidFill>
                <a:srgbClr val="000000"/>
              </a:solidFill>
              <a:latin typeface="Arial"/>
              <a:ea typeface="Arial"/>
              <a:cs typeface="Arial"/>
              <a:sym typeface="Arial"/>
            </a:endParaRPr>
          </a:p>
        </p:txBody>
      </p:sp>
      <p:sp>
        <p:nvSpPr>
          <p:cNvPr id="1644" name="Google Shape;1644;p180"/>
          <p:cNvSpPr/>
          <p:nvPr/>
        </p:nvSpPr>
        <p:spPr>
          <a:xfrm>
            <a:off x="0" y="1984680"/>
            <a:ext cx="2437560" cy="2878200"/>
          </a:xfrm>
          <a:prstGeom prst="rect">
            <a:avLst/>
          </a:prstGeom>
          <a:noFill/>
          <a:ln>
            <a:noFill/>
          </a:ln>
        </p:spPr>
        <p:txBody>
          <a:bodyPr anchorCtr="0" anchor="t" bIns="68400" lIns="68400" spcFirstLastPara="1" rIns="68400" wrap="square" tIns="68400">
            <a:noAutofit/>
          </a:bodyPr>
          <a:lstStyle/>
          <a:p>
            <a:pPr indent="0" lvl="0" marL="0" marR="0" rtl="0" algn="just">
              <a:lnSpc>
                <a:spcPct val="100000"/>
              </a:lnSpc>
              <a:spcBef>
                <a:spcPts val="0"/>
              </a:spcBef>
              <a:spcAft>
                <a:spcPts val="0"/>
              </a:spcAft>
              <a:buNone/>
            </a:pPr>
            <a:r>
              <a:rPr b="1" i="0" lang="en-GB" sz="900" u="none" cap="none" strike="noStrike">
                <a:solidFill>
                  <a:srgbClr val="666666"/>
                </a:solidFill>
                <a:latin typeface="Montserrat"/>
                <a:ea typeface="Montserrat"/>
                <a:cs typeface="Montserrat"/>
                <a:sym typeface="Montserrat"/>
              </a:rPr>
              <a:t>Procédure</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Organisation des cellules de crise </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Matrice de seuils de crise/impacts </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Alerte, qualification, mobilisation, gestion de la crise, démobilisation et post-crise</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Stratégie de confinement technique </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Plan de remédiation opérationnel / cyberdéfense</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900" u="none" cap="none" strike="noStrike">
                <a:solidFill>
                  <a:srgbClr val="666666"/>
                </a:solidFill>
                <a:latin typeface="Montserrat"/>
                <a:ea typeface="Montserrat"/>
                <a:cs typeface="Montserrat"/>
                <a:sym typeface="Montserrat"/>
              </a:rPr>
              <a:t>Annexes opérationnelles</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Annuaires, check-list des actions, rôles et responsabilités, communication de crise… </a:t>
            </a:r>
            <a:endParaRPr b="0" i="0" sz="900" u="none" cap="none" strike="noStrike">
              <a:solidFill>
                <a:srgbClr val="000000"/>
              </a:solidFill>
              <a:latin typeface="Arial"/>
              <a:ea typeface="Arial"/>
              <a:cs typeface="Arial"/>
              <a:sym typeface="Arial"/>
            </a:endParaRPr>
          </a:p>
        </p:txBody>
      </p:sp>
      <p:sp>
        <p:nvSpPr>
          <p:cNvPr id="1645" name="Google Shape;1645;p180"/>
          <p:cNvSpPr/>
          <p:nvPr/>
        </p:nvSpPr>
        <p:spPr>
          <a:xfrm>
            <a:off x="2493360" y="2022840"/>
            <a:ext cx="2190960" cy="1714680"/>
          </a:xfrm>
          <a:prstGeom prst="rect">
            <a:avLst/>
          </a:prstGeom>
          <a:noFill/>
          <a:ln>
            <a:noFill/>
          </a:ln>
        </p:spPr>
        <p:txBody>
          <a:bodyPr anchorCtr="0" anchor="t" bIns="68400" lIns="68400" spcFirstLastPara="1" rIns="68400" wrap="square" tIns="68400">
            <a:noAutofit/>
          </a:bodyPr>
          <a:lstStyle/>
          <a:p>
            <a:pPr indent="0" lvl="0" marL="0" marR="0" rtl="0" algn="l">
              <a:lnSpc>
                <a:spcPct val="100000"/>
              </a:lnSpc>
              <a:spcBef>
                <a:spcPts val="0"/>
              </a:spcBef>
              <a:spcAft>
                <a:spcPts val="0"/>
              </a:spcAft>
              <a:buNone/>
            </a:pPr>
            <a:r>
              <a:rPr b="1" i="0" lang="en-GB" sz="900" u="none" cap="none" strike="noStrike">
                <a:solidFill>
                  <a:srgbClr val="595959"/>
                </a:solidFill>
                <a:latin typeface="Montserrat"/>
                <a:ea typeface="Montserrat"/>
                <a:cs typeface="Montserrat"/>
                <a:sym typeface="Montserrat"/>
              </a:rPr>
              <a:t>En distenciel</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595959"/>
                </a:solidFill>
                <a:latin typeface="Montserrat"/>
                <a:ea typeface="Montserrat"/>
                <a:cs typeface="Montserrat"/>
                <a:sym typeface="Montserrat"/>
              </a:rPr>
              <a:t>Equipes techniques</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595959"/>
                </a:solidFill>
                <a:latin typeface="Montserrat"/>
                <a:ea typeface="Montserrat"/>
                <a:cs typeface="Montserrat"/>
                <a:sym typeface="Montserrat"/>
              </a:rPr>
              <a:t>RSSI / RPCA</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595959"/>
                </a:solidFill>
                <a:latin typeface="Montserrat"/>
                <a:ea typeface="Montserrat"/>
                <a:cs typeface="Montserrat"/>
                <a:sym typeface="Montserrat"/>
              </a:rPr>
              <a:t>Equipe projet Devoteam</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900" u="none" cap="none" strike="noStrike">
                <a:solidFill>
                  <a:srgbClr val="595959"/>
                </a:solidFill>
                <a:latin typeface="Montserrat"/>
                <a:ea typeface="Montserrat"/>
                <a:cs typeface="Montserrat"/>
                <a:sym typeface="Montserrat"/>
              </a:rPr>
              <a:t>Durée </a:t>
            </a:r>
            <a:endParaRPr b="0" i="0" sz="900" u="none" cap="none" strike="noStrike">
              <a:solidFill>
                <a:srgbClr val="000000"/>
              </a:solidFill>
              <a:latin typeface="Arial"/>
              <a:ea typeface="Arial"/>
              <a:cs typeface="Arial"/>
              <a:sym typeface="Arial"/>
            </a:endParaRPr>
          </a:p>
          <a:p>
            <a:pPr indent="-284040" lvl="0" marL="45720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595959"/>
                </a:solidFill>
                <a:latin typeface="Montserrat"/>
                <a:ea typeface="Montserrat"/>
                <a:cs typeface="Montserrat"/>
                <a:sym typeface="Montserrat"/>
              </a:rPr>
              <a:t>Environ 1h30 / workshop </a:t>
            </a:r>
            <a:endParaRPr b="0" i="0" sz="900" u="none" cap="none" strike="noStrike">
              <a:solidFill>
                <a:srgbClr val="000000"/>
              </a:solidFill>
              <a:latin typeface="Arial"/>
              <a:ea typeface="Arial"/>
              <a:cs typeface="Arial"/>
              <a:sym typeface="Arial"/>
            </a:endParaRPr>
          </a:p>
        </p:txBody>
      </p:sp>
      <p:sp>
        <p:nvSpPr>
          <p:cNvPr id="1646" name="Google Shape;1646;p180"/>
          <p:cNvSpPr/>
          <p:nvPr/>
        </p:nvSpPr>
        <p:spPr>
          <a:xfrm>
            <a:off x="6763320" y="1223280"/>
            <a:ext cx="2190960" cy="759240"/>
          </a:xfrm>
          <a:prstGeom prst="rect">
            <a:avLst/>
          </a:prstGeom>
          <a:solidFill>
            <a:srgbClr val="4A8CC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Livrables CNAM</a:t>
            </a:r>
            <a:endParaRPr b="0" i="0" sz="1000" u="none" cap="none" strike="noStrike">
              <a:solidFill>
                <a:srgbClr val="000000"/>
              </a:solidFill>
              <a:latin typeface="Arial"/>
              <a:ea typeface="Arial"/>
              <a:cs typeface="Arial"/>
              <a:sym typeface="Arial"/>
            </a:endParaRPr>
          </a:p>
        </p:txBody>
      </p:sp>
      <p:sp>
        <p:nvSpPr>
          <p:cNvPr id="1647" name="Google Shape;1647;p180"/>
          <p:cNvSpPr/>
          <p:nvPr/>
        </p:nvSpPr>
        <p:spPr>
          <a:xfrm>
            <a:off x="4797720" y="1534680"/>
            <a:ext cx="1835280" cy="448200"/>
          </a:xfrm>
          <a:prstGeom prst="homePlate">
            <a:avLst>
              <a:gd fmla="val 50000" name="adj"/>
            </a:avLst>
          </a:prstGeom>
          <a:solidFill>
            <a:srgbClr val="4A8CC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Procédures finales</a:t>
            </a:r>
            <a:endParaRPr b="0" i="0" sz="1000" u="none" cap="none" strike="noStrike">
              <a:solidFill>
                <a:srgbClr val="000000"/>
              </a:solidFill>
              <a:latin typeface="Arial"/>
              <a:ea typeface="Arial"/>
              <a:cs typeface="Arial"/>
              <a:sym typeface="Arial"/>
            </a:endParaRPr>
          </a:p>
        </p:txBody>
      </p:sp>
      <p:sp>
        <p:nvSpPr>
          <p:cNvPr id="1648" name="Google Shape;1648;p180"/>
          <p:cNvSpPr/>
          <p:nvPr/>
        </p:nvSpPr>
        <p:spPr>
          <a:xfrm>
            <a:off x="112320" y="1223280"/>
            <a:ext cx="6520680" cy="271080"/>
          </a:xfrm>
          <a:prstGeom prst="rect">
            <a:avLst/>
          </a:prstGeom>
          <a:solidFill>
            <a:srgbClr val="4A8CC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GB" sz="1000" u="none" cap="none" strike="noStrike">
                <a:solidFill>
                  <a:srgbClr val="FFFFFF"/>
                </a:solidFill>
                <a:latin typeface="Montserrat"/>
                <a:ea typeface="Montserrat"/>
                <a:cs typeface="Montserrat"/>
                <a:sym typeface="Montserrat"/>
              </a:rPr>
              <a:t>Livrables Devoteam</a:t>
            </a:r>
            <a:endParaRPr b="0" i="0" sz="1000" u="none" cap="none" strike="noStrike">
              <a:solidFill>
                <a:srgbClr val="000000"/>
              </a:solidFill>
              <a:latin typeface="Arial"/>
              <a:ea typeface="Arial"/>
              <a:cs typeface="Arial"/>
              <a:sym typeface="Arial"/>
            </a:endParaRPr>
          </a:p>
        </p:txBody>
      </p:sp>
      <p:sp>
        <p:nvSpPr>
          <p:cNvPr id="1649" name="Google Shape;1649;p180"/>
          <p:cNvSpPr/>
          <p:nvPr/>
        </p:nvSpPr>
        <p:spPr>
          <a:xfrm>
            <a:off x="6763320" y="2053080"/>
            <a:ext cx="2190960" cy="2878200"/>
          </a:xfrm>
          <a:prstGeom prst="rect">
            <a:avLst/>
          </a:prstGeom>
          <a:noFill/>
          <a:ln>
            <a:noFill/>
          </a:ln>
        </p:spPr>
        <p:txBody>
          <a:bodyPr anchorCtr="0" anchor="t" bIns="68400" lIns="68400" spcFirstLastPara="1" rIns="68400" wrap="square" tIns="68400">
            <a:noAutofit/>
          </a:bodyPr>
          <a:lstStyle/>
          <a:p>
            <a:pPr indent="0" lvl="0" marL="0" marR="0" rtl="0" algn="just">
              <a:lnSpc>
                <a:spcPct val="100000"/>
              </a:lnSpc>
              <a:spcBef>
                <a:spcPts val="0"/>
              </a:spcBef>
              <a:spcAft>
                <a:spcPts val="0"/>
              </a:spcAft>
              <a:buNone/>
            </a:pPr>
            <a:r>
              <a:rPr b="1" i="0" lang="en-GB" sz="900" u="none" cap="none" strike="noStrike">
                <a:solidFill>
                  <a:srgbClr val="595959"/>
                </a:solidFill>
                <a:latin typeface="Montserrat"/>
                <a:ea typeface="Montserrat"/>
                <a:cs typeface="Montserrat"/>
                <a:sym typeface="Montserrat"/>
              </a:rPr>
              <a:t>Prérequis</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BIA (s’il existe)</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Documentation de crise</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Documentation d’architecture technique (applicative, infra,…)</a:t>
            </a:r>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Rapport d’audit</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GB" sz="900" u="none" cap="none" strike="noStrike">
                <a:solidFill>
                  <a:srgbClr val="595959"/>
                </a:solidFill>
                <a:latin typeface="Montserrat"/>
                <a:ea typeface="Montserrat"/>
                <a:cs typeface="Montserrat"/>
                <a:sym typeface="Montserrat"/>
              </a:rPr>
              <a:t>Validation</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Organisation du dispositif de gestion de crise (RACI, etc.) et de réponse à incidents cyber</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Plan de confinement</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595959"/>
              </a:buClr>
              <a:buSzPts val="900"/>
              <a:buFont typeface="Montserrat"/>
              <a:buChar char="❏"/>
            </a:pPr>
            <a:r>
              <a:rPr b="0" i="0" lang="en-GB" sz="900" u="none" cap="none" strike="noStrike">
                <a:solidFill>
                  <a:srgbClr val="666666"/>
                </a:solidFill>
                <a:latin typeface="Montserrat"/>
                <a:ea typeface="Montserrat"/>
                <a:cs typeface="Montserrat"/>
                <a:sym typeface="Montserrat"/>
              </a:rPr>
              <a:t>Modes opératoires</a:t>
            </a:r>
            <a:endParaRPr b="0" i="0" sz="900" u="none" cap="none" strike="noStrike">
              <a:solidFill>
                <a:srgbClr val="000000"/>
              </a:solidFill>
              <a:latin typeface="Arial"/>
              <a:ea typeface="Arial"/>
              <a:cs typeface="Arial"/>
              <a:sym typeface="Arial"/>
            </a:endParaRPr>
          </a:p>
        </p:txBody>
      </p:sp>
      <p:sp>
        <p:nvSpPr>
          <p:cNvPr id="1650" name="Google Shape;1650;p180"/>
          <p:cNvSpPr/>
          <p:nvPr/>
        </p:nvSpPr>
        <p:spPr>
          <a:xfrm flipH="1">
            <a:off x="6685920" y="1190160"/>
            <a:ext cx="20520" cy="3532680"/>
          </a:xfrm>
          <a:custGeom>
            <a:rect b="b" l="l" r="r" t="t"/>
            <a:pathLst>
              <a:path extrusionOk="0" h="21600" w="21600">
                <a:moveTo>
                  <a:pt x="0" y="0"/>
                </a:moveTo>
                <a:lnTo>
                  <a:pt x="21600" y="21600"/>
                </a:lnTo>
              </a:path>
            </a:pathLst>
          </a:custGeom>
          <a:noFill/>
          <a:ln cap="rnd" cmpd="sng" w="9525">
            <a:solidFill>
              <a:srgbClr val="4A8CCA"/>
            </a:solidFill>
            <a:prstDash val="dash"/>
            <a:round/>
            <a:headEnd len="sm" w="sm" type="none"/>
            <a:tailEnd len="sm" w="sm" type="none"/>
          </a:ln>
        </p:spPr>
      </p:sp>
      <p:pic>
        <p:nvPicPr>
          <p:cNvPr id="1651" name="Google Shape;1651;p180"/>
          <p:cNvPicPr preferRelativeResize="0"/>
          <p:nvPr/>
        </p:nvPicPr>
        <p:blipFill rotWithShape="1">
          <a:blip r:embed="rId3">
            <a:alphaModFix/>
          </a:blip>
          <a:srcRect b="0" l="0" r="0" t="0"/>
          <a:stretch/>
        </p:blipFill>
        <p:spPr>
          <a:xfrm>
            <a:off x="2755080" y="776880"/>
            <a:ext cx="358560" cy="358560"/>
          </a:xfrm>
          <a:prstGeom prst="rect">
            <a:avLst/>
          </a:prstGeom>
          <a:noFill/>
          <a:ln>
            <a:noFill/>
          </a:ln>
        </p:spPr>
      </p:pic>
      <p:sp>
        <p:nvSpPr>
          <p:cNvPr id="1652" name="Google Shape;1652;p180"/>
          <p:cNvSpPr/>
          <p:nvPr/>
        </p:nvSpPr>
        <p:spPr>
          <a:xfrm>
            <a:off x="4796280" y="1996200"/>
            <a:ext cx="1912320" cy="1649160"/>
          </a:xfrm>
          <a:prstGeom prst="rect">
            <a:avLst/>
          </a:prstGeom>
          <a:noFill/>
          <a:ln>
            <a:noFill/>
          </a:ln>
        </p:spPr>
        <p:txBody>
          <a:bodyPr anchorCtr="0" anchor="t" bIns="68400" lIns="68400" spcFirstLastPara="1" rIns="68400" wrap="square" tIns="68400">
            <a:noAutofit/>
          </a:bodyPr>
          <a:lstStyle/>
          <a:p>
            <a:pPr indent="-176040" lvl="0" marL="17784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Organisation du dispositif de gestion de crise (RACI, etc) et de réponse à incidents cyber</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Plan stratégique de mise en sécurité</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176040" lvl="0" marL="177840" marR="0" rtl="0" algn="l">
              <a:lnSpc>
                <a:spcPct val="100000"/>
              </a:lnSpc>
              <a:spcBef>
                <a:spcPts val="0"/>
              </a:spcBef>
              <a:spcAft>
                <a:spcPts val="0"/>
              </a:spcAft>
              <a:buClr>
                <a:srgbClr val="666666"/>
              </a:buClr>
              <a:buSzPts val="900"/>
              <a:buFont typeface="Montserrat"/>
              <a:buChar char="❏"/>
            </a:pPr>
            <a:r>
              <a:rPr b="0" i="0" lang="en-GB" sz="900" u="none" cap="none" strike="noStrike">
                <a:solidFill>
                  <a:srgbClr val="666666"/>
                </a:solidFill>
                <a:latin typeface="Montserrat"/>
                <a:ea typeface="Montserrat"/>
                <a:cs typeface="Montserrat"/>
                <a:sym typeface="Montserrat"/>
              </a:rPr>
              <a:t>PV des modes opératoires</a:t>
            </a:r>
            <a:endParaRPr b="0" i="0" sz="900" u="none" cap="none" strike="noStrike">
              <a:solidFill>
                <a:srgbClr val="000000"/>
              </a:solidFill>
              <a:latin typeface="Arial"/>
              <a:ea typeface="Arial"/>
              <a:cs typeface="Arial"/>
              <a:sym typeface="Arial"/>
            </a:endParaRPr>
          </a:p>
        </p:txBody>
      </p:sp>
      <p:pic>
        <p:nvPicPr>
          <p:cNvPr id="1653" name="Google Shape;1653;p180"/>
          <p:cNvPicPr preferRelativeResize="0"/>
          <p:nvPr/>
        </p:nvPicPr>
        <p:blipFill rotWithShape="1">
          <a:blip r:embed="rId4">
            <a:alphaModFix/>
          </a:blip>
          <a:srcRect b="0" l="0" r="0" t="0"/>
          <a:stretch/>
        </p:blipFill>
        <p:spPr>
          <a:xfrm>
            <a:off x="7003738" y="727576"/>
            <a:ext cx="1465348" cy="4307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81"/>
          <p:cNvSpPr/>
          <p:nvPr/>
        </p:nvSpPr>
        <p:spPr>
          <a:xfrm>
            <a:off x="4559400" y="0"/>
            <a:ext cx="4584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9" name="Google Shape;1659;p181"/>
          <p:cNvGrpSpPr/>
          <p:nvPr/>
        </p:nvGrpSpPr>
        <p:grpSpPr>
          <a:xfrm>
            <a:off x="3638988" y="1038820"/>
            <a:ext cx="1866024" cy="134985"/>
            <a:chOff x="3105000" y="1707713"/>
            <a:chExt cx="2934000" cy="135012"/>
          </a:xfrm>
        </p:grpSpPr>
        <p:sp>
          <p:nvSpPr>
            <p:cNvPr id="1660" name="Google Shape;1660;p181"/>
            <p:cNvSpPr/>
            <p:nvPr/>
          </p:nvSpPr>
          <p:spPr>
            <a:xfrm>
              <a:off x="3105000" y="1707713"/>
              <a:ext cx="29340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81"/>
            <p:cNvSpPr/>
            <p:nvPr/>
          </p:nvSpPr>
          <p:spPr>
            <a:xfrm>
              <a:off x="4559400" y="1707725"/>
              <a:ext cx="1479600" cy="135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2" name="Google Shape;1662;p18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63" name="Google Shape;1663;p181"/>
          <p:cNvSpPr txBox="1"/>
          <p:nvPr>
            <p:ph type="title"/>
          </p:nvPr>
        </p:nvSpPr>
        <p:spPr>
          <a:xfrm>
            <a:off x="292025" y="192800"/>
            <a:ext cx="4267500" cy="70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Font typeface="Arial"/>
              <a:buNone/>
            </a:pPr>
            <a:r>
              <a:rPr lang="en-GB" sz="1800"/>
              <a:t>Coaching gestion de crise.</a:t>
            </a:r>
            <a:endParaRPr sz="1800"/>
          </a:p>
          <a:p>
            <a:pPr indent="0" lvl="0" marL="0" rtl="0" algn="l">
              <a:lnSpc>
                <a:spcPct val="100000"/>
              </a:lnSpc>
              <a:spcBef>
                <a:spcPts val="0"/>
              </a:spcBef>
              <a:spcAft>
                <a:spcPts val="0"/>
              </a:spcAft>
              <a:buClr>
                <a:schemeClr val="dk1"/>
              </a:buClr>
              <a:buSzPts val="1600"/>
              <a:buFont typeface="Arial"/>
              <a:buNone/>
            </a:pPr>
            <a:r>
              <a:rPr b="0" lang="en-GB" sz="1400">
                <a:solidFill>
                  <a:schemeClr val="dk2"/>
                </a:solidFill>
              </a:rPr>
              <a:t>Thèmes et organisation</a:t>
            </a:r>
            <a:endParaRPr b="0" sz="1400">
              <a:solidFill>
                <a:schemeClr val="dk2"/>
              </a:solidFill>
            </a:endParaRPr>
          </a:p>
          <a:p>
            <a:pPr indent="0" lvl="0" marL="0" rtl="0" algn="l">
              <a:lnSpc>
                <a:spcPct val="100000"/>
              </a:lnSpc>
              <a:spcBef>
                <a:spcPts val="0"/>
              </a:spcBef>
              <a:spcAft>
                <a:spcPts val="0"/>
              </a:spcAft>
              <a:buSzPts val="1600"/>
              <a:buNone/>
            </a:pPr>
            <a:r>
              <a:t/>
            </a:r>
            <a:endParaRPr sz="1500"/>
          </a:p>
          <a:p>
            <a:pPr indent="0" lvl="0" marL="0" rtl="0" algn="l">
              <a:lnSpc>
                <a:spcPct val="100000"/>
              </a:lnSpc>
              <a:spcBef>
                <a:spcPts val="0"/>
              </a:spcBef>
              <a:spcAft>
                <a:spcPts val="0"/>
              </a:spcAft>
              <a:buSzPts val="1600"/>
              <a:buNone/>
            </a:pPr>
            <a:r>
              <a:t/>
            </a:r>
            <a:endParaRPr b="0" sz="1500"/>
          </a:p>
        </p:txBody>
      </p:sp>
      <p:grpSp>
        <p:nvGrpSpPr>
          <p:cNvPr id="1664" name="Google Shape;1664;p181"/>
          <p:cNvGrpSpPr/>
          <p:nvPr/>
        </p:nvGrpSpPr>
        <p:grpSpPr>
          <a:xfrm>
            <a:off x="3638976" y="2015045"/>
            <a:ext cx="1866024" cy="134985"/>
            <a:chOff x="3105000" y="1707713"/>
            <a:chExt cx="2934000" cy="135012"/>
          </a:xfrm>
        </p:grpSpPr>
        <p:sp>
          <p:nvSpPr>
            <p:cNvPr id="1665" name="Google Shape;1665;p181"/>
            <p:cNvSpPr/>
            <p:nvPr/>
          </p:nvSpPr>
          <p:spPr>
            <a:xfrm>
              <a:off x="3105000" y="1707713"/>
              <a:ext cx="29340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81"/>
            <p:cNvSpPr/>
            <p:nvPr/>
          </p:nvSpPr>
          <p:spPr>
            <a:xfrm>
              <a:off x="4559400" y="1707725"/>
              <a:ext cx="1479600" cy="135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7" name="Google Shape;1667;p181"/>
          <p:cNvSpPr txBox="1"/>
          <p:nvPr>
            <p:ph idx="1" type="body"/>
          </p:nvPr>
        </p:nvSpPr>
        <p:spPr>
          <a:xfrm>
            <a:off x="5518975" y="1819400"/>
            <a:ext cx="3492900" cy="1174200"/>
          </a:xfrm>
          <a:prstGeom prst="rect">
            <a:avLst/>
          </a:prstGeom>
          <a:noFill/>
          <a:ln>
            <a:noFill/>
          </a:ln>
        </p:spPr>
        <p:txBody>
          <a:bodyPr anchorCtr="0" anchor="ctr" bIns="0" lIns="0" spcFirstLastPara="1" rIns="0" wrap="square" tIns="0">
            <a:noAutofit/>
          </a:bodyPr>
          <a:lstStyle/>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Analyser &amp; qualifier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Prioriser les informations reçues et à traiter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Gérer les intervenants extérieurs : prestataires, CNIL, ANSSI...</a:t>
            </a:r>
            <a:endParaRPr b="0" i="0" sz="1000" u="none" cap="none" strike="noStrike">
              <a:solidFill>
                <a:schemeClr val="lt1"/>
              </a:solidFill>
              <a:latin typeface="Montserrat"/>
              <a:ea typeface="Montserrat"/>
              <a:cs typeface="Montserrat"/>
              <a:sym typeface="Montserrat"/>
            </a:endParaRPr>
          </a:p>
        </p:txBody>
      </p:sp>
      <p:sp>
        <p:nvSpPr>
          <p:cNvPr id="1668" name="Google Shape;1668;p181"/>
          <p:cNvSpPr/>
          <p:nvPr/>
        </p:nvSpPr>
        <p:spPr>
          <a:xfrm>
            <a:off x="383300" y="984800"/>
            <a:ext cx="2973000" cy="453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1" i="0" lang="en-GB" sz="1200" u="none" cap="none" strike="noStrike">
                <a:solidFill>
                  <a:schemeClr val="dk2"/>
                </a:solidFill>
                <a:latin typeface="Montserrat"/>
                <a:ea typeface="Montserrat"/>
                <a:cs typeface="Montserrat"/>
                <a:sym typeface="Montserrat"/>
              </a:rPr>
              <a:t>Pilotage de crise</a:t>
            </a:r>
            <a:endParaRPr b="1" i="0" sz="12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chemeClr val="dk2"/>
                </a:solidFill>
                <a:latin typeface="Montserrat"/>
                <a:ea typeface="Montserrat"/>
                <a:cs typeface="Montserrat"/>
                <a:sym typeface="Montserrat"/>
              </a:rPr>
              <a:t>Durée : 1 jour </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2"/>
              </a:solidFill>
              <a:latin typeface="Montserrat"/>
              <a:ea typeface="Montserrat"/>
              <a:cs typeface="Montserrat"/>
              <a:sym typeface="Montserrat"/>
            </a:endParaRPr>
          </a:p>
        </p:txBody>
      </p:sp>
      <p:sp>
        <p:nvSpPr>
          <p:cNvPr id="1669" name="Google Shape;1669;p181"/>
          <p:cNvSpPr txBox="1"/>
          <p:nvPr>
            <p:ph idx="2" type="body"/>
          </p:nvPr>
        </p:nvSpPr>
        <p:spPr>
          <a:xfrm>
            <a:off x="5518975" y="908600"/>
            <a:ext cx="3492900" cy="851400"/>
          </a:xfrm>
          <a:prstGeom prst="rect">
            <a:avLst/>
          </a:prstGeom>
          <a:noFill/>
          <a:ln>
            <a:noFill/>
          </a:ln>
        </p:spPr>
        <p:txBody>
          <a:bodyPr anchorCtr="0" anchor="ctr" bIns="0" lIns="0" spcFirstLastPara="1" rIns="0" wrap="square" tIns="0">
            <a:noAutofit/>
          </a:bodyPr>
          <a:lstStyle/>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Alerte, mobilisation</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Animation des points de situation</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Communiquer aux métiers</a:t>
            </a:r>
            <a:endParaRPr b="0" i="0" sz="1000" u="none" cap="none" strike="noStrike">
              <a:solidFill>
                <a:schemeClr val="lt1"/>
              </a:solidFill>
              <a:latin typeface="Montserrat"/>
              <a:ea typeface="Montserrat"/>
              <a:cs typeface="Montserrat"/>
              <a:sym typeface="Montserrat"/>
            </a:endParaRPr>
          </a:p>
        </p:txBody>
      </p:sp>
      <p:sp>
        <p:nvSpPr>
          <p:cNvPr id="1670" name="Google Shape;1670;p181"/>
          <p:cNvSpPr/>
          <p:nvPr/>
        </p:nvSpPr>
        <p:spPr>
          <a:xfrm>
            <a:off x="383300" y="1948776"/>
            <a:ext cx="3396300" cy="795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1" i="0" lang="en-GB" sz="1200" u="none" cap="none" strike="noStrike">
                <a:solidFill>
                  <a:schemeClr val="dk2"/>
                </a:solidFill>
                <a:latin typeface="Montserrat"/>
                <a:ea typeface="Montserrat"/>
                <a:cs typeface="Montserrat"/>
                <a:sym typeface="Montserrat"/>
              </a:rPr>
              <a:t>Gestion opérationnelle de la crise cyber</a:t>
            </a:r>
            <a:endParaRPr b="1" i="0" sz="12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chemeClr val="dk2"/>
                </a:solidFill>
                <a:latin typeface="Montserrat"/>
                <a:ea typeface="Montserrat"/>
                <a:cs typeface="Montserrat"/>
                <a:sym typeface="Montserrat"/>
              </a:rPr>
              <a:t>Durée : ½ jour</a:t>
            </a:r>
            <a:endParaRPr b="0"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Montserrat"/>
              <a:ea typeface="Montserrat"/>
              <a:cs typeface="Montserrat"/>
              <a:sym typeface="Montserrat"/>
            </a:endParaRPr>
          </a:p>
        </p:txBody>
      </p:sp>
      <p:grpSp>
        <p:nvGrpSpPr>
          <p:cNvPr id="1671" name="Google Shape;1671;p181"/>
          <p:cNvGrpSpPr/>
          <p:nvPr/>
        </p:nvGrpSpPr>
        <p:grpSpPr>
          <a:xfrm>
            <a:off x="3638976" y="3081845"/>
            <a:ext cx="1866024" cy="134985"/>
            <a:chOff x="3105000" y="1707713"/>
            <a:chExt cx="2934000" cy="135012"/>
          </a:xfrm>
        </p:grpSpPr>
        <p:sp>
          <p:nvSpPr>
            <p:cNvPr id="1672" name="Google Shape;1672;p181"/>
            <p:cNvSpPr/>
            <p:nvPr/>
          </p:nvSpPr>
          <p:spPr>
            <a:xfrm>
              <a:off x="3105000" y="1707713"/>
              <a:ext cx="29340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81"/>
            <p:cNvSpPr/>
            <p:nvPr/>
          </p:nvSpPr>
          <p:spPr>
            <a:xfrm>
              <a:off x="4559400" y="1707725"/>
              <a:ext cx="1479600" cy="135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4" name="Google Shape;1674;p181"/>
          <p:cNvSpPr txBox="1"/>
          <p:nvPr>
            <p:ph idx="3" type="body"/>
          </p:nvPr>
        </p:nvSpPr>
        <p:spPr>
          <a:xfrm>
            <a:off x="5518975" y="2786950"/>
            <a:ext cx="3492900" cy="968400"/>
          </a:xfrm>
          <a:prstGeom prst="rect">
            <a:avLst/>
          </a:prstGeom>
          <a:noFill/>
          <a:ln>
            <a:noFill/>
          </a:ln>
        </p:spPr>
        <p:txBody>
          <a:bodyPr anchorCtr="0" anchor="ctr" bIns="0" lIns="0" spcFirstLastPara="1" rIns="0" wrap="square" tIns="0">
            <a:noAutofit/>
          </a:bodyPr>
          <a:lstStyle/>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Exemples: site, activation des prestataires, RGPD…</a:t>
            </a:r>
            <a:endParaRPr b="0" i="0" sz="1000" u="none" cap="none" strike="noStrike">
              <a:solidFill>
                <a:schemeClr val="lt1"/>
              </a:solidFill>
              <a:latin typeface="Montserrat"/>
              <a:ea typeface="Montserrat"/>
              <a:cs typeface="Montserrat"/>
              <a:sym typeface="Montserrat"/>
            </a:endParaRPr>
          </a:p>
        </p:txBody>
      </p:sp>
      <p:sp>
        <p:nvSpPr>
          <p:cNvPr id="1675" name="Google Shape;1675;p181"/>
          <p:cNvSpPr/>
          <p:nvPr/>
        </p:nvSpPr>
        <p:spPr>
          <a:xfrm>
            <a:off x="383300" y="3015550"/>
            <a:ext cx="2973000" cy="453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1" i="0" lang="en-GB" sz="1200" u="none" cap="none" strike="noStrike">
                <a:solidFill>
                  <a:schemeClr val="dk2"/>
                </a:solidFill>
                <a:latin typeface="Montserrat"/>
                <a:ea typeface="Montserrat"/>
                <a:cs typeface="Montserrat"/>
                <a:sym typeface="Montserrat"/>
              </a:rPr>
              <a:t>Cas pratiques </a:t>
            </a:r>
            <a:endParaRPr b="1" i="0" sz="12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Montserrat"/>
              <a:ea typeface="Montserrat"/>
              <a:cs typeface="Montserrat"/>
              <a:sym typeface="Montserrat"/>
            </a:endParaRPr>
          </a:p>
        </p:txBody>
      </p:sp>
      <p:cxnSp>
        <p:nvCxnSpPr>
          <p:cNvPr id="1676" name="Google Shape;1676;p181"/>
          <p:cNvCxnSpPr/>
          <p:nvPr/>
        </p:nvCxnSpPr>
        <p:spPr>
          <a:xfrm>
            <a:off x="4766100" y="3537850"/>
            <a:ext cx="4171200" cy="29100"/>
          </a:xfrm>
          <a:prstGeom prst="straightConnector1">
            <a:avLst/>
          </a:prstGeom>
          <a:noFill/>
          <a:ln cap="flat" cmpd="sng" w="9525">
            <a:solidFill>
              <a:schemeClr val="lt1"/>
            </a:solidFill>
            <a:prstDash val="dash"/>
            <a:round/>
            <a:headEnd len="sm" w="sm" type="none"/>
            <a:tailEnd len="sm" w="sm" type="none"/>
          </a:ln>
        </p:spPr>
      </p:cxnSp>
      <p:sp>
        <p:nvSpPr>
          <p:cNvPr id="1677" name="Google Shape;1677;p181"/>
          <p:cNvSpPr/>
          <p:nvPr/>
        </p:nvSpPr>
        <p:spPr>
          <a:xfrm>
            <a:off x="1167375" y="3740325"/>
            <a:ext cx="2387400" cy="453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Arial"/>
              <a:buNone/>
            </a:pPr>
            <a:r>
              <a:rPr b="1" i="0" lang="en-GB" sz="1200" u="none" cap="none" strike="noStrike">
                <a:solidFill>
                  <a:schemeClr val="dk2"/>
                </a:solidFill>
                <a:latin typeface="Montserrat"/>
                <a:ea typeface="Montserrat"/>
                <a:cs typeface="Montserrat"/>
                <a:sym typeface="Montserrat"/>
              </a:rPr>
              <a:t>Livrable &amp; validation requis</a:t>
            </a:r>
            <a:endParaRPr b="1" i="0" sz="12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Montserrat"/>
              <a:ea typeface="Montserrat"/>
              <a:cs typeface="Montserrat"/>
              <a:sym typeface="Montserrat"/>
            </a:endParaRPr>
          </a:p>
        </p:txBody>
      </p:sp>
      <p:grpSp>
        <p:nvGrpSpPr>
          <p:cNvPr id="1678" name="Google Shape;1678;p181"/>
          <p:cNvGrpSpPr/>
          <p:nvPr/>
        </p:nvGrpSpPr>
        <p:grpSpPr>
          <a:xfrm>
            <a:off x="3627351" y="3849195"/>
            <a:ext cx="1866024" cy="134985"/>
            <a:chOff x="3105000" y="1707713"/>
            <a:chExt cx="2934000" cy="135012"/>
          </a:xfrm>
        </p:grpSpPr>
        <p:sp>
          <p:nvSpPr>
            <p:cNvPr id="1679" name="Google Shape;1679;p181"/>
            <p:cNvSpPr/>
            <p:nvPr/>
          </p:nvSpPr>
          <p:spPr>
            <a:xfrm>
              <a:off x="3105000" y="1707713"/>
              <a:ext cx="29340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81"/>
            <p:cNvSpPr/>
            <p:nvPr/>
          </p:nvSpPr>
          <p:spPr>
            <a:xfrm>
              <a:off x="4559400" y="1707725"/>
              <a:ext cx="1479600" cy="135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1" name="Google Shape;1681;p181"/>
          <p:cNvSpPr txBox="1"/>
          <p:nvPr>
            <p:ph idx="4" type="body"/>
          </p:nvPr>
        </p:nvSpPr>
        <p:spPr>
          <a:xfrm>
            <a:off x="5507350" y="3566950"/>
            <a:ext cx="3492900" cy="1439700"/>
          </a:xfrm>
          <a:prstGeom prst="rect">
            <a:avLst/>
          </a:prstGeom>
          <a:noFill/>
          <a:ln>
            <a:noFill/>
          </a:ln>
        </p:spPr>
        <p:txBody>
          <a:bodyPr anchorCtr="0" anchor="ctr" bIns="0" lIns="0" spcFirstLastPara="1" rIns="0" wrap="square" tIns="0">
            <a:noAutofit/>
          </a:bodyPr>
          <a:lstStyle/>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Liste des participants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0"/>
              </a:spcBef>
              <a:spcAft>
                <a:spcPts val="0"/>
              </a:spcAft>
              <a:buClr>
                <a:schemeClr val="lt1"/>
              </a:buClr>
              <a:buSzPts val="1000"/>
              <a:buFont typeface="Montserrat"/>
              <a:buChar char="●"/>
            </a:pPr>
            <a:r>
              <a:rPr b="0" i="0" lang="en-GB" sz="1000" u="none" cap="none" strike="noStrike">
                <a:solidFill>
                  <a:schemeClr val="lt1"/>
                </a:solidFill>
                <a:latin typeface="Montserrat"/>
                <a:ea typeface="Montserrat"/>
                <a:cs typeface="Montserrat"/>
                <a:sym typeface="Montserrat"/>
              </a:rPr>
              <a:t>Fonctionnement validé : ½ jour Pilotage de crise, ½ jour Communication de crise, ½ jour cyber (opérationnel)</a:t>
            </a:r>
            <a:endParaRPr b="0" i="0" sz="1000" u="none" cap="none" strike="noStrike">
              <a:solidFill>
                <a:schemeClr val="lt1"/>
              </a:solidFill>
              <a:latin typeface="Montserrat"/>
              <a:ea typeface="Montserrat"/>
              <a:cs typeface="Montserrat"/>
              <a:sym typeface="Montserrat"/>
            </a:endParaRPr>
          </a:p>
        </p:txBody>
      </p:sp>
      <p:cxnSp>
        <p:nvCxnSpPr>
          <p:cNvPr id="1682" name="Google Shape;1682;p181"/>
          <p:cNvCxnSpPr/>
          <p:nvPr/>
        </p:nvCxnSpPr>
        <p:spPr>
          <a:xfrm>
            <a:off x="275475" y="3540938"/>
            <a:ext cx="4171200" cy="29100"/>
          </a:xfrm>
          <a:prstGeom prst="straightConnector1">
            <a:avLst/>
          </a:prstGeom>
          <a:noFill/>
          <a:ln cap="flat" cmpd="sng" w="9525">
            <a:solidFill>
              <a:srgbClr val="4A8CCA"/>
            </a:solidFill>
            <a:prstDash val="dash"/>
            <a:round/>
            <a:headEnd len="sm" w="sm" type="none"/>
            <a:tailEnd len="sm" w="sm" type="none"/>
          </a:ln>
        </p:spPr>
      </p:cxnSp>
      <p:pic>
        <p:nvPicPr>
          <p:cNvPr id="1683" name="Google Shape;1683;p181"/>
          <p:cNvPicPr preferRelativeResize="0"/>
          <p:nvPr/>
        </p:nvPicPr>
        <p:blipFill rotWithShape="1">
          <a:blip r:embed="rId3">
            <a:alphaModFix/>
          </a:blip>
          <a:srcRect b="0" l="0" r="0" t="0"/>
          <a:stretch/>
        </p:blipFill>
        <p:spPr>
          <a:xfrm>
            <a:off x="143750" y="3755350"/>
            <a:ext cx="997970" cy="2933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